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2" r:id="rId2"/>
    <p:sldId id="257" r:id="rId3"/>
    <p:sldId id="263" r:id="rId4"/>
    <p:sldId id="282" r:id="rId5"/>
    <p:sldId id="284" r:id="rId6"/>
    <p:sldId id="283" r:id="rId7"/>
    <p:sldId id="285" r:id="rId8"/>
    <p:sldId id="270" r:id="rId9"/>
    <p:sldId id="292" r:id="rId10"/>
    <p:sldId id="286" r:id="rId11"/>
    <p:sldId id="288" r:id="rId12"/>
    <p:sldId id="289" r:id="rId13"/>
    <p:sldId id="287" r:id="rId14"/>
    <p:sldId id="29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294"/>
    <a:srgbClr val="3F396D"/>
    <a:srgbClr val="E4D304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99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uku Raja Irfan Radarma" userId="cf428174-95ba-4576-8554-3a3b8ffa52b7" providerId="ADAL" clId="{16A9A9E2-F742-43BC-9EAC-FBEE66DDD178}"/>
    <pc:docChg chg="undo custSel addSld delSld modSld sldOrd modMainMaster">
      <pc:chgData name="Teuku Raja Irfan Radarma" userId="cf428174-95ba-4576-8554-3a3b8ffa52b7" providerId="ADAL" clId="{16A9A9E2-F742-43BC-9EAC-FBEE66DDD178}" dt="2023-09-27T09:33:27.636" v="2338" actId="20577"/>
      <pc:docMkLst>
        <pc:docMk/>
      </pc:docMkLst>
      <pc:sldChg chg="modSp mod ord">
        <pc:chgData name="Teuku Raja Irfan Radarma" userId="cf428174-95ba-4576-8554-3a3b8ffa52b7" providerId="ADAL" clId="{16A9A9E2-F742-43BC-9EAC-FBEE66DDD178}" dt="2023-09-26T02:41:06.608" v="412"/>
        <pc:sldMkLst>
          <pc:docMk/>
          <pc:sldMk cId="4030995347" sldId="257"/>
        </pc:sldMkLst>
        <pc:spChg chg="mod">
          <ac:chgData name="Teuku Raja Irfan Radarma" userId="cf428174-95ba-4576-8554-3a3b8ffa52b7" providerId="ADAL" clId="{16A9A9E2-F742-43BC-9EAC-FBEE66DDD178}" dt="2023-09-26T02:36:20.980" v="201" actId="113"/>
          <ac:spMkLst>
            <pc:docMk/>
            <pc:sldMk cId="4030995347" sldId="257"/>
            <ac:spMk id="3" creationId="{940F5DB3-7A6F-EDD4-9F33-B3FF6161C717}"/>
          </ac:spMkLst>
        </pc:spChg>
      </pc:sldChg>
      <pc:sldChg chg="delSp modSp del mod ord">
        <pc:chgData name="Teuku Raja Irfan Radarma" userId="cf428174-95ba-4576-8554-3a3b8ffa52b7" providerId="ADAL" clId="{16A9A9E2-F742-43BC-9EAC-FBEE66DDD178}" dt="2023-09-26T03:10:07.694" v="585" actId="47"/>
        <pc:sldMkLst>
          <pc:docMk/>
          <pc:sldMk cId="336491319" sldId="258"/>
        </pc:sldMkLst>
        <pc:spChg chg="mod">
          <ac:chgData name="Teuku Raja Irfan Radarma" userId="cf428174-95ba-4576-8554-3a3b8ffa52b7" providerId="ADAL" clId="{16A9A9E2-F742-43BC-9EAC-FBEE66DDD178}" dt="2023-09-26T02:37:07.884" v="216" actId="20577"/>
          <ac:spMkLst>
            <pc:docMk/>
            <pc:sldMk cId="336491319" sldId="258"/>
            <ac:spMk id="2" creationId="{AEEF8F37-A50D-160F-959B-451148F4295E}"/>
          </ac:spMkLst>
        </pc:spChg>
        <pc:spChg chg="mod">
          <ac:chgData name="Teuku Raja Irfan Radarma" userId="cf428174-95ba-4576-8554-3a3b8ffa52b7" providerId="ADAL" clId="{16A9A9E2-F742-43BC-9EAC-FBEE66DDD178}" dt="2023-09-26T02:38:46.105" v="408" actId="20577"/>
          <ac:spMkLst>
            <pc:docMk/>
            <pc:sldMk cId="336491319" sldId="258"/>
            <ac:spMk id="3" creationId="{EF89DAE2-B333-C41A-41EF-77E619569729}"/>
          </ac:spMkLst>
        </pc:spChg>
        <pc:spChg chg="del">
          <ac:chgData name="Teuku Raja Irfan Radarma" userId="cf428174-95ba-4576-8554-3a3b8ffa52b7" providerId="ADAL" clId="{16A9A9E2-F742-43BC-9EAC-FBEE66DDD178}" dt="2023-09-26T02:37:04.526" v="215" actId="478"/>
          <ac:spMkLst>
            <pc:docMk/>
            <pc:sldMk cId="336491319" sldId="258"/>
            <ac:spMk id="5" creationId="{5EAC256A-6413-5F5E-2CE2-AF1B8027625D}"/>
          </ac:spMkLst>
        </pc:spChg>
        <pc:picChg chg="del">
          <ac:chgData name="Teuku Raja Irfan Radarma" userId="cf428174-95ba-4576-8554-3a3b8ffa52b7" providerId="ADAL" clId="{16A9A9E2-F742-43BC-9EAC-FBEE66DDD178}" dt="2023-09-26T02:37:03.850" v="214" actId="478"/>
          <ac:picMkLst>
            <pc:docMk/>
            <pc:sldMk cId="336491319" sldId="258"/>
            <ac:picMk id="6" creationId="{C3D9E656-21FD-6FE4-2B5D-8ADE63011359}"/>
          </ac:picMkLst>
        </pc:picChg>
      </pc:sldChg>
      <pc:sldChg chg="del">
        <pc:chgData name="Teuku Raja Irfan Radarma" userId="cf428174-95ba-4576-8554-3a3b8ffa52b7" providerId="ADAL" clId="{16A9A9E2-F742-43BC-9EAC-FBEE66DDD178}" dt="2023-09-26T02:33:17.937" v="140" actId="47"/>
        <pc:sldMkLst>
          <pc:docMk/>
          <pc:sldMk cId="2021974124" sldId="260"/>
        </pc:sldMkLst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934583662" sldId="261"/>
        </pc:sldMkLst>
      </pc:sldChg>
      <pc:sldChg chg="modSp mod">
        <pc:chgData name="Teuku Raja Irfan Radarma" userId="cf428174-95ba-4576-8554-3a3b8ffa52b7" providerId="ADAL" clId="{16A9A9E2-F742-43BC-9EAC-FBEE66DDD178}" dt="2023-09-27T06:57:28.064" v="1972" actId="1076"/>
        <pc:sldMkLst>
          <pc:docMk/>
          <pc:sldMk cId="911610319" sldId="262"/>
        </pc:sldMkLst>
        <pc:spChg chg="mod">
          <ac:chgData name="Teuku Raja Irfan Radarma" userId="cf428174-95ba-4576-8554-3a3b8ffa52b7" providerId="ADAL" clId="{16A9A9E2-F742-43BC-9EAC-FBEE66DDD178}" dt="2023-09-26T03:45:44.266" v="1242" actId="14100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16A9A9E2-F742-43BC-9EAC-FBEE66DDD178}" dt="2023-09-26T03:45:29.407" v="1194" actId="20577"/>
          <ac:spMkLst>
            <pc:docMk/>
            <pc:sldMk cId="911610319" sldId="262"/>
            <ac:spMk id="4" creationId="{FFCC89D4-8169-77D5-D53F-1E998B469C40}"/>
          </ac:spMkLst>
        </pc:spChg>
        <pc:picChg chg="mod">
          <ac:chgData name="Teuku Raja Irfan Radarma" userId="cf428174-95ba-4576-8554-3a3b8ffa52b7" providerId="ADAL" clId="{16A9A9E2-F742-43BC-9EAC-FBEE66DDD178}" dt="2023-09-27T06:57:28.064" v="1972" actId="1076"/>
          <ac:picMkLst>
            <pc:docMk/>
            <pc:sldMk cId="911610319" sldId="262"/>
            <ac:picMk id="6" creationId="{4E5C2036-BD6E-3793-4543-1B984AA16F69}"/>
          </ac:picMkLst>
        </pc:picChg>
      </pc:sldChg>
      <pc:sldChg chg="modSp mod">
        <pc:chgData name="Teuku Raja Irfan Radarma" userId="cf428174-95ba-4576-8554-3a3b8ffa52b7" providerId="ADAL" clId="{16A9A9E2-F742-43BC-9EAC-FBEE66DDD178}" dt="2023-09-26T03:10:19.275" v="601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16A9A9E2-F742-43BC-9EAC-FBEE66DDD178}" dt="2023-09-26T03:10:19.275" v="601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modSp del mod">
        <pc:chgData name="Teuku Raja Irfan Radarma" userId="cf428174-95ba-4576-8554-3a3b8ffa52b7" providerId="ADAL" clId="{16A9A9E2-F742-43BC-9EAC-FBEE66DDD178}" dt="2023-09-26T03:10:06.752" v="584" actId="47"/>
        <pc:sldMkLst>
          <pc:docMk/>
          <pc:sldMk cId="1457204914" sldId="264"/>
        </pc:sldMkLst>
        <pc:spChg chg="mod">
          <ac:chgData name="Teuku Raja Irfan Radarma" userId="cf428174-95ba-4576-8554-3a3b8ffa52b7" providerId="ADAL" clId="{16A9A9E2-F742-43BC-9EAC-FBEE66DDD178}" dt="2023-09-26T02:34:11.933" v="169" actId="20577"/>
          <ac:spMkLst>
            <pc:docMk/>
            <pc:sldMk cId="1457204914" sldId="264"/>
            <ac:spMk id="2" creationId="{7E958052-05B2-9F29-B874-84F80A24B16B}"/>
          </ac:spMkLst>
        </pc:spChg>
        <pc:spChg chg="mod">
          <ac:chgData name="Teuku Raja Irfan Radarma" userId="cf428174-95ba-4576-8554-3a3b8ffa52b7" providerId="ADAL" clId="{16A9A9E2-F742-43BC-9EAC-FBEE66DDD178}" dt="2023-09-26T02:36:48.693" v="209" actId="20577"/>
          <ac:spMkLst>
            <pc:docMk/>
            <pc:sldMk cId="1457204914" sldId="264"/>
            <ac:spMk id="3" creationId="{ED136815-6D1A-2136-FEB7-5B68FA9A3B40}"/>
          </ac:spMkLst>
        </pc:spChg>
      </pc:sldChg>
      <pc:sldChg chg="del">
        <pc:chgData name="Teuku Raja Irfan Radarma" userId="cf428174-95ba-4576-8554-3a3b8ffa52b7" providerId="ADAL" clId="{16A9A9E2-F742-43BC-9EAC-FBEE66DDD178}" dt="2023-09-26T02:33:22.439" v="141" actId="47"/>
        <pc:sldMkLst>
          <pc:docMk/>
          <pc:sldMk cId="1927062682" sldId="265"/>
        </pc:sldMkLst>
      </pc:sldChg>
      <pc:sldChg chg="addSp delSp modSp mod">
        <pc:chgData name="Teuku Raja Irfan Radarma" userId="cf428174-95ba-4576-8554-3a3b8ffa52b7" providerId="ADAL" clId="{16A9A9E2-F742-43BC-9EAC-FBEE66DDD178}" dt="2023-09-26T06:20:48.209" v="1924" actId="478"/>
        <pc:sldMkLst>
          <pc:docMk/>
          <pc:sldMk cId="4288289225" sldId="266"/>
        </pc:sldMkLst>
        <pc:spChg chg="mod">
          <ac:chgData name="Teuku Raja Irfan Radarma" userId="cf428174-95ba-4576-8554-3a3b8ffa52b7" providerId="ADAL" clId="{16A9A9E2-F742-43BC-9EAC-FBEE66DDD178}" dt="2023-09-26T03:46:05.231" v="1247" actId="20577"/>
          <ac:spMkLst>
            <pc:docMk/>
            <pc:sldMk cId="4288289225" sldId="266"/>
            <ac:spMk id="2" creationId="{CCD9BC41-FF34-C439-AA63-250C914618AA}"/>
          </ac:spMkLst>
        </pc:spChg>
        <pc:spChg chg="del">
          <ac:chgData name="Teuku Raja Irfan Radarma" userId="cf428174-95ba-4576-8554-3a3b8ffa52b7" providerId="ADAL" clId="{16A9A9E2-F742-43BC-9EAC-FBEE66DDD178}" dt="2023-09-26T03:10:54.265" v="602" actId="478"/>
          <ac:spMkLst>
            <pc:docMk/>
            <pc:sldMk cId="4288289225" sldId="266"/>
            <ac:spMk id="3" creationId="{A1C9A4CD-FCFF-23D7-3277-474294BD3A68}"/>
          </ac:spMkLst>
        </pc:spChg>
        <pc:spChg chg="del">
          <ac:chgData name="Teuku Raja Irfan Radarma" userId="cf428174-95ba-4576-8554-3a3b8ffa52b7" providerId="ADAL" clId="{16A9A9E2-F742-43BC-9EAC-FBEE66DDD178}" dt="2023-09-26T03:10:54.265" v="602" actId="478"/>
          <ac:spMkLst>
            <pc:docMk/>
            <pc:sldMk cId="4288289225" sldId="266"/>
            <ac:spMk id="7" creationId="{E3CF1A63-7A7A-51D9-5C02-F402AB838A38}"/>
          </ac:spMkLst>
        </pc:spChg>
        <pc:spChg chg="del">
          <ac:chgData name="Teuku Raja Irfan Radarma" userId="cf428174-95ba-4576-8554-3a3b8ffa52b7" providerId="ADAL" clId="{16A9A9E2-F742-43BC-9EAC-FBEE66DDD178}" dt="2023-09-26T03:10:54.265" v="602" actId="478"/>
          <ac:spMkLst>
            <pc:docMk/>
            <pc:sldMk cId="4288289225" sldId="266"/>
            <ac:spMk id="8" creationId="{39700DEA-E5FE-CD8A-9995-0C8AECDCD71C}"/>
          </ac:spMkLst>
        </pc:spChg>
        <pc:spChg chg="add del mod">
          <ac:chgData name="Teuku Raja Irfan Radarma" userId="cf428174-95ba-4576-8554-3a3b8ffa52b7" providerId="ADAL" clId="{16A9A9E2-F742-43BC-9EAC-FBEE66DDD178}" dt="2023-09-26T03:10:56.210" v="603" actId="478"/>
          <ac:spMkLst>
            <pc:docMk/>
            <pc:sldMk cId="4288289225" sldId="266"/>
            <ac:spMk id="10" creationId="{E0995C03-5933-E388-F4B6-9B9D5ECFD090}"/>
          </ac:spMkLst>
        </pc:spChg>
        <pc:spChg chg="add del mod">
          <ac:chgData name="Teuku Raja Irfan Radarma" userId="cf428174-95ba-4576-8554-3a3b8ffa52b7" providerId="ADAL" clId="{16A9A9E2-F742-43BC-9EAC-FBEE66DDD178}" dt="2023-09-26T06:20:30.903" v="1919" actId="478"/>
          <ac:spMkLst>
            <pc:docMk/>
            <pc:sldMk cId="4288289225" sldId="266"/>
            <ac:spMk id="17" creationId="{2D1BD6B5-343F-815F-F0AD-18C8283E3DCC}"/>
          </ac:spMkLst>
        </pc:spChg>
        <pc:spChg chg="add mod">
          <ac:chgData name="Teuku Raja Irfan Radarma" userId="cf428174-95ba-4576-8554-3a3b8ffa52b7" providerId="ADAL" clId="{16A9A9E2-F742-43BC-9EAC-FBEE66DDD178}" dt="2023-09-26T06:19:41.276" v="1909" actId="1076"/>
          <ac:spMkLst>
            <pc:docMk/>
            <pc:sldMk cId="4288289225" sldId="266"/>
            <ac:spMk id="18" creationId="{A951A776-F9C1-7D3F-A9BC-C9CA5D885F2D}"/>
          </ac:spMkLst>
        </pc:spChg>
        <pc:spChg chg="add del mod">
          <ac:chgData name="Teuku Raja Irfan Radarma" userId="cf428174-95ba-4576-8554-3a3b8ffa52b7" providerId="ADAL" clId="{16A9A9E2-F742-43BC-9EAC-FBEE66DDD178}" dt="2023-09-26T06:20:30.903" v="1919" actId="478"/>
          <ac:spMkLst>
            <pc:docMk/>
            <pc:sldMk cId="4288289225" sldId="266"/>
            <ac:spMk id="19" creationId="{5AAA3FF5-F20B-D2EE-B76F-1767CF046DB3}"/>
          </ac:spMkLst>
        </pc:spChg>
        <pc:spChg chg="add del mod">
          <ac:chgData name="Teuku Raja Irfan Radarma" userId="cf428174-95ba-4576-8554-3a3b8ffa52b7" providerId="ADAL" clId="{16A9A9E2-F742-43BC-9EAC-FBEE66DDD178}" dt="2023-09-26T03:24:40.947" v="724" actId="478"/>
          <ac:spMkLst>
            <pc:docMk/>
            <pc:sldMk cId="4288289225" sldId="266"/>
            <ac:spMk id="25" creationId="{B2135EF9-D7CC-0EBA-5039-D332ABABD36B}"/>
          </ac:spMkLst>
        </pc:spChg>
        <pc:spChg chg="add del mod">
          <ac:chgData name="Teuku Raja Irfan Radarma" userId="cf428174-95ba-4576-8554-3a3b8ffa52b7" providerId="ADAL" clId="{16A9A9E2-F742-43BC-9EAC-FBEE66DDD178}" dt="2023-09-26T06:20:30.903" v="1919" actId="478"/>
          <ac:spMkLst>
            <pc:docMk/>
            <pc:sldMk cId="4288289225" sldId="266"/>
            <ac:spMk id="26" creationId="{14A211D2-F8E3-C131-BCD0-033622748FF0}"/>
          </ac:spMkLst>
        </pc:spChg>
        <pc:spChg chg="add mod">
          <ac:chgData name="Teuku Raja Irfan Radarma" userId="cf428174-95ba-4576-8554-3a3b8ffa52b7" providerId="ADAL" clId="{16A9A9E2-F742-43BC-9EAC-FBEE66DDD178}" dt="2023-09-26T06:19:41.276" v="1909" actId="1076"/>
          <ac:spMkLst>
            <pc:docMk/>
            <pc:sldMk cId="4288289225" sldId="266"/>
            <ac:spMk id="27" creationId="{D65A11B8-1F52-E97B-44A7-9F5413A7648C}"/>
          </ac:spMkLst>
        </pc:spChg>
        <pc:spChg chg="add del mod">
          <ac:chgData name="Teuku Raja Irfan Radarma" userId="cf428174-95ba-4576-8554-3a3b8ffa52b7" providerId="ADAL" clId="{16A9A9E2-F742-43BC-9EAC-FBEE66DDD178}" dt="2023-09-26T06:20:30.903" v="1919" actId="478"/>
          <ac:spMkLst>
            <pc:docMk/>
            <pc:sldMk cId="4288289225" sldId="266"/>
            <ac:spMk id="28" creationId="{C0B314AE-8137-FD8E-64E1-0630F5081533}"/>
          </ac:spMkLst>
        </pc:spChg>
        <pc:spChg chg="add mod">
          <ac:chgData name="Teuku Raja Irfan Radarma" userId="cf428174-95ba-4576-8554-3a3b8ffa52b7" providerId="ADAL" clId="{16A9A9E2-F742-43BC-9EAC-FBEE66DDD178}" dt="2023-09-26T06:20:31.279" v="1920"/>
          <ac:spMkLst>
            <pc:docMk/>
            <pc:sldMk cId="4288289225" sldId="266"/>
            <ac:spMk id="1024" creationId="{5A0D95CC-CADE-D270-41C7-93F5F2BBAB89}"/>
          </ac:spMkLst>
        </pc:spChg>
        <pc:spChg chg="add del mod">
          <ac:chgData name="Teuku Raja Irfan Radarma" userId="cf428174-95ba-4576-8554-3a3b8ffa52b7" providerId="ADAL" clId="{16A9A9E2-F742-43BC-9EAC-FBEE66DDD178}" dt="2023-09-26T06:20:43.093" v="1922" actId="478"/>
          <ac:spMkLst>
            <pc:docMk/>
            <pc:sldMk cId="4288289225" sldId="266"/>
            <ac:spMk id="1025" creationId="{9CA55CB1-010E-96CC-3A36-9179FD7DBB1C}"/>
          </ac:spMkLst>
        </pc:spChg>
        <pc:spChg chg="add mod">
          <ac:chgData name="Teuku Raja Irfan Radarma" userId="cf428174-95ba-4576-8554-3a3b8ffa52b7" providerId="ADAL" clId="{16A9A9E2-F742-43BC-9EAC-FBEE66DDD178}" dt="2023-09-26T06:20:31.279" v="1920"/>
          <ac:spMkLst>
            <pc:docMk/>
            <pc:sldMk cId="4288289225" sldId="266"/>
            <ac:spMk id="1027" creationId="{3949D073-079C-F3B3-8B5B-AAEA8E1EB841}"/>
          </ac:spMkLst>
        </pc:spChg>
        <pc:spChg chg="add mod">
          <ac:chgData name="Teuku Raja Irfan Radarma" userId="cf428174-95ba-4576-8554-3a3b8ffa52b7" providerId="ADAL" clId="{16A9A9E2-F742-43BC-9EAC-FBEE66DDD178}" dt="2023-09-26T06:20:31.279" v="1920"/>
          <ac:spMkLst>
            <pc:docMk/>
            <pc:sldMk cId="4288289225" sldId="266"/>
            <ac:spMk id="1030" creationId="{F23539E1-5286-8550-5F99-D99CF219D9E4}"/>
          </ac:spMkLst>
        </pc:spChg>
        <pc:spChg chg="add del mod">
          <ac:chgData name="Teuku Raja Irfan Radarma" userId="cf428174-95ba-4576-8554-3a3b8ffa52b7" providerId="ADAL" clId="{16A9A9E2-F742-43BC-9EAC-FBEE66DDD178}" dt="2023-09-26T06:20:43.093" v="1922" actId="478"/>
          <ac:spMkLst>
            <pc:docMk/>
            <pc:sldMk cId="4288289225" sldId="266"/>
            <ac:spMk id="1031" creationId="{A5570B35-F886-E13C-3CBC-3598F4AEDD7A}"/>
          </ac:spMkLst>
        </pc:spChg>
        <pc:spChg chg="add mod">
          <ac:chgData name="Teuku Raja Irfan Radarma" userId="cf428174-95ba-4576-8554-3a3b8ffa52b7" providerId="ADAL" clId="{16A9A9E2-F742-43BC-9EAC-FBEE66DDD178}" dt="2023-09-26T06:20:31.279" v="1920"/>
          <ac:spMkLst>
            <pc:docMk/>
            <pc:sldMk cId="4288289225" sldId="266"/>
            <ac:spMk id="1032" creationId="{3754342B-7C95-9A29-F6BD-BA514BCEDCF2}"/>
          </ac:spMkLst>
        </pc:spChg>
        <pc:spChg chg="add del mod">
          <ac:chgData name="Teuku Raja Irfan Radarma" userId="cf428174-95ba-4576-8554-3a3b8ffa52b7" providerId="ADAL" clId="{16A9A9E2-F742-43BC-9EAC-FBEE66DDD178}" dt="2023-09-26T06:20:45.886" v="1923" actId="478"/>
          <ac:spMkLst>
            <pc:docMk/>
            <pc:sldMk cId="4288289225" sldId="266"/>
            <ac:spMk id="1035" creationId="{DD5D8E04-F8CB-6B8D-922B-783B5A0C8658}"/>
          </ac:spMkLst>
        </pc:spChg>
        <pc:spChg chg="add del mod">
          <ac:chgData name="Teuku Raja Irfan Radarma" userId="cf428174-95ba-4576-8554-3a3b8ffa52b7" providerId="ADAL" clId="{16A9A9E2-F742-43BC-9EAC-FBEE66DDD178}" dt="2023-09-26T06:20:45.886" v="1923" actId="478"/>
          <ac:spMkLst>
            <pc:docMk/>
            <pc:sldMk cId="4288289225" sldId="266"/>
            <ac:spMk id="1036" creationId="{21EDFA58-2591-48AF-AF4A-1EEF3654276A}"/>
          </ac:spMkLst>
        </pc:spChg>
        <pc:picChg chg="del">
          <ac:chgData name="Teuku Raja Irfan Radarma" userId="cf428174-95ba-4576-8554-3a3b8ffa52b7" providerId="ADAL" clId="{16A9A9E2-F742-43BC-9EAC-FBEE66DDD178}" dt="2023-09-26T03:10:54.265" v="602" actId="478"/>
          <ac:picMkLst>
            <pc:docMk/>
            <pc:sldMk cId="4288289225" sldId="266"/>
            <ac:picMk id="5" creationId="{2307E893-6770-62DE-8BCB-F78D6E4B1D9B}"/>
          </ac:picMkLst>
        </pc:picChg>
        <pc:picChg chg="del">
          <ac:chgData name="Teuku Raja Irfan Radarma" userId="cf428174-95ba-4576-8554-3a3b8ffa52b7" providerId="ADAL" clId="{16A9A9E2-F742-43BC-9EAC-FBEE66DDD178}" dt="2023-09-26T03:10:54.265" v="602" actId="478"/>
          <ac:picMkLst>
            <pc:docMk/>
            <pc:sldMk cId="4288289225" sldId="266"/>
            <ac:picMk id="6" creationId="{552CECE0-2B26-9304-9F02-D3996192BF1E}"/>
          </ac:picMkLst>
        </pc:picChg>
        <pc:picChg chg="add del mod">
          <ac:chgData name="Teuku Raja Irfan Radarma" userId="cf428174-95ba-4576-8554-3a3b8ffa52b7" providerId="ADAL" clId="{16A9A9E2-F742-43BC-9EAC-FBEE66DDD178}" dt="2023-09-26T03:19:47.307" v="633" actId="478"/>
          <ac:picMkLst>
            <pc:docMk/>
            <pc:sldMk cId="4288289225" sldId="266"/>
            <ac:picMk id="12" creationId="{B427288F-46FD-B38E-30BE-85F733B10585}"/>
          </ac:picMkLst>
        </pc:picChg>
        <pc:picChg chg="add del mod">
          <ac:chgData name="Teuku Raja Irfan Radarma" userId="cf428174-95ba-4576-8554-3a3b8ffa52b7" providerId="ADAL" clId="{16A9A9E2-F742-43BC-9EAC-FBEE66DDD178}" dt="2023-09-26T03:50:51.642" v="1318" actId="478"/>
          <ac:picMkLst>
            <pc:docMk/>
            <pc:sldMk cId="4288289225" sldId="266"/>
            <ac:picMk id="14" creationId="{1F32873C-B7DB-ACE1-A642-74D98A2DA7F0}"/>
          </ac:picMkLst>
        </pc:picChg>
        <pc:picChg chg="add del mod">
          <ac:chgData name="Teuku Raja Irfan Radarma" userId="cf428174-95ba-4576-8554-3a3b8ffa52b7" providerId="ADAL" clId="{16A9A9E2-F742-43BC-9EAC-FBEE66DDD178}" dt="2023-09-26T06:20:30.903" v="1919" actId="478"/>
          <ac:picMkLst>
            <pc:docMk/>
            <pc:sldMk cId="4288289225" sldId="266"/>
            <ac:picMk id="16" creationId="{9E8D58E7-5B55-9494-6A46-5C2D63EC7F44}"/>
          </ac:picMkLst>
        </pc:picChg>
        <pc:picChg chg="add mod">
          <ac:chgData name="Teuku Raja Irfan Radarma" userId="cf428174-95ba-4576-8554-3a3b8ffa52b7" providerId="ADAL" clId="{16A9A9E2-F742-43BC-9EAC-FBEE66DDD178}" dt="2023-09-26T06:19:41.276" v="1909" actId="1076"/>
          <ac:picMkLst>
            <pc:docMk/>
            <pc:sldMk cId="4288289225" sldId="266"/>
            <ac:picMk id="29" creationId="{0206D7EF-1779-F4E9-3FC2-708C82489066}"/>
          </ac:picMkLst>
        </pc:picChg>
        <pc:picChg chg="add mod">
          <ac:chgData name="Teuku Raja Irfan Radarma" userId="cf428174-95ba-4576-8554-3a3b8ffa52b7" providerId="ADAL" clId="{16A9A9E2-F742-43BC-9EAC-FBEE66DDD178}" dt="2023-09-26T06:20:31.279" v="1920"/>
          <ac:picMkLst>
            <pc:docMk/>
            <pc:sldMk cId="4288289225" sldId="266"/>
            <ac:picMk id="30" creationId="{A07AAAD1-E6D0-F3ED-41C2-E5B9DA9F872E}"/>
          </ac:picMkLst>
        </pc:picChg>
        <pc:picChg chg="add mod">
          <ac:chgData name="Teuku Raja Irfan Radarma" userId="cf428174-95ba-4576-8554-3a3b8ffa52b7" providerId="ADAL" clId="{16A9A9E2-F742-43BC-9EAC-FBEE66DDD178}" dt="2023-09-26T06:20:31.279" v="1920"/>
          <ac:picMkLst>
            <pc:docMk/>
            <pc:sldMk cId="4288289225" sldId="266"/>
            <ac:picMk id="31" creationId="{5C5F2616-660A-7DBB-53DF-E786995DBEAA}"/>
          </ac:picMkLst>
        </pc:picChg>
        <pc:picChg chg="add del mod">
          <ac:chgData name="Teuku Raja Irfan Radarma" userId="cf428174-95ba-4576-8554-3a3b8ffa52b7" providerId="ADAL" clId="{16A9A9E2-F742-43BC-9EAC-FBEE66DDD178}" dt="2023-09-26T06:20:30.903" v="1919" actId="478"/>
          <ac:picMkLst>
            <pc:docMk/>
            <pc:sldMk cId="4288289225" sldId="266"/>
            <ac:picMk id="1026" creationId="{F091623B-8398-61CE-8803-C71B6B379FB1}"/>
          </ac:picMkLst>
        </pc:picChg>
        <pc:picChg chg="add del mod">
          <ac:chgData name="Teuku Raja Irfan Radarma" userId="cf428174-95ba-4576-8554-3a3b8ffa52b7" providerId="ADAL" clId="{16A9A9E2-F742-43BC-9EAC-FBEE66DDD178}" dt="2023-09-26T06:20:38.370" v="1921" actId="478"/>
          <ac:picMkLst>
            <pc:docMk/>
            <pc:sldMk cId="4288289225" sldId="266"/>
            <ac:picMk id="1033" creationId="{A137795B-1BA2-D6A5-2B57-9BAC9A547F2F}"/>
          </ac:picMkLst>
        </pc:picChg>
        <pc:picChg chg="add del mod">
          <ac:chgData name="Teuku Raja Irfan Radarma" userId="cf428174-95ba-4576-8554-3a3b8ffa52b7" providerId="ADAL" clId="{16A9A9E2-F742-43BC-9EAC-FBEE66DDD178}" dt="2023-09-26T06:20:45.886" v="1923" actId="478"/>
          <ac:picMkLst>
            <pc:docMk/>
            <pc:sldMk cId="4288289225" sldId="266"/>
            <ac:picMk id="1034" creationId="{4672DE92-61C3-8573-EF87-1A21BD273702}"/>
          </ac:picMkLst>
        </pc:picChg>
        <pc:cxnChg chg="add del mod">
          <ac:chgData name="Teuku Raja Irfan Radarma" userId="cf428174-95ba-4576-8554-3a3b8ffa52b7" providerId="ADAL" clId="{16A9A9E2-F742-43BC-9EAC-FBEE66DDD178}" dt="2023-09-26T06:20:30.903" v="1919" actId="478"/>
          <ac:cxnSpMkLst>
            <pc:docMk/>
            <pc:sldMk cId="4288289225" sldId="266"/>
            <ac:cxnSpMk id="21" creationId="{EDB05800-252C-413F-8156-40DA7BBF68E1}"/>
          </ac:cxnSpMkLst>
        </pc:cxnChg>
        <pc:cxnChg chg="add del mod">
          <ac:chgData name="Teuku Raja Irfan Radarma" userId="cf428174-95ba-4576-8554-3a3b8ffa52b7" providerId="ADAL" clId="{16A9A9E2-F742-43BC-9EAC-FBEE66DDD178}" dt="2023-09-26T06:20:30.903" v="1919" actId="478"/>
          <ac:cxnSpMkLst>
            <pc:docMk/>
            <pc:sldMk cId="4288289225" sldId="266"/>
            <ac:cxnSpMk id="22" creationId="{0CDA9C1C-C714-20D9-BBAE-5BCF3F03FE9D}"/>
          </ac:cxnSpMkLst>
        </pc:cxnChg>
        <pc:cxnChg chg="add mod">
          <ac:chgData name="Teuku Raja Irfan Radarma" userId="cf428174-95ba-4576-8554-3a3b8ffa52b7" providerId="ADAL" clId="{16A9A9E2-F742-43BC-9EAC-FBEE66DDD178}" dt="2023-09-26T06:20:31.279" v="1920"/>
          <ac:cxnSpMkLst>
            <pc:docMk/>
            <pc:sldMk cId="4288289225" sldId="266"/>
            <ac:cxnSpMk id="1028" creationId="{BAF34021-C6A1-0026-F51B-7DD734FC3D30}"/>
          </ac:cxnSpMkLst>
        </pc:cxnChg>
        <pc:cxnChg chg="add mod">
          <ac:chgData name="Teuku Raja Irfan Radarma" userId="cf428174-95ba-4576-8554-3a3b8ffa52b7" providerId="ADAL" clId="{16A9A9E2-F742-43BC-9EAC-FBEE66DDD178}" dt="2023-09-26T06:20:31.279" v="1920"/>
          <ac:cxnSpMkLst>
            <pc:docMk/>
            <pc:sldMk cId="4288289225" sldId="266"/>
            <ac:cxnSpMk id="1029" creationId="{4EEB24C9-89B4-9C70-BC7C-8276D9E6AC02}"/>
          </ac:cxnSpMkLst>
        </pc:cxnChg>
        <pc:cxnChg chg="add del mod">
          <ac:chgData name="Teuku Raja Irfan Radarma" userId="cf428174-95ba-4576-8554-3a3b8ffa52b7" providerId="ADAL" clId="{16A9A9E2-F742-43BC-9EAC-FBEE66DDD178}" dt="2023-09-26T06:20:48.209" v="1924" actId="478"/>
          <ac:cxnSpMkLst>
            <pc:docMk/>
            <pc:sldMk cId="4288289225" sldId="266"/>
            <ac:cxnSpMk id="1037" creationId="{D3FCE7C4-673C-49D6-D0AD-27319BDE7787}"/>
          </ac:cxnSpMkLst>
        </pc:cxnChg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494081862" sldId="267"/>
        </pc:sldMkLst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3018718805" sldId="268"/>
        </pc:sldMkLst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252803074" sldId="269"/>
        </pc:sldMkLst>
      </pc:sldChg>
      <pc:sldChg chg="modSp mod">
        <pc:chgData name="Teuku Raja Irfan Radarma" userId="cf428174-95ba-4576-8554-3a3b8ffa52b7" providerId="ADAL" clId="{16A9A9E2-F742-43BC-9EAC-FBEE66DDD178}" dt="2023-09-26T02:41:35.602" v="432" actId="20577"/>
        <pc:sldMkLst>
          <pc:docMk/>
          <pc:sldMk cId="57847258" sldId="270"/>
        </pc:sldMkLst>
        <pc:spChg chg="mod">
          <ac:chgData name="Teuku Raja Irfan Radarma" userId="cf428174-95ba-4576-8554-3a3b8ffa52b7" providerId="ADAL" clId="{16A9A9E2-F742-43BC-9EAC-FBEE66DDD178}" dt="2023-09-26T02:41:24.016" v="428" actId="20577"/>
          <ac:spMkLst>
            <pc:docMk/>
            <pc:sldMk cId="57847258" sldId="270"/>
            <ac:spMk id="2" creationId="{381843BC-AC83-AD37-89B4-0A07E6B1AA1B}"/>
          </ac:spMkLst>
        </pc:spChg>
        <pc:spChg chg="mod">
          <ac:chgData name="Teuku Raja Irfan Radarma" userId="cf428174-95ba-4576-8554-3a3b8ffa52b7" providerId="ADAL" clId="{16A9A9E2-F742-43BC-9EAC-FBEE66DDD178}" dt="2023-09-26T02:41:35.602" v="432" actId="20577"/>
          <ac:spMkLst>
            <pc:docMk/>
            <pc:sldMk cId="57847258" sldId="270"/>
            <ac:spMk id="3" creationId="{1F90A835-689B-E9C9-06FC-F749493E6D15}"/>
          </ac:spMkLst>
        </pc:spChg>
      </pc:sldChg>
      <pc:sldChg chg="addSp delSp modSp mod">
        <pc:chgData name="Teuku Raja Irfan Radarma" userId="cf428174-95ba-4576-8554-3a3b8ffa52b7" providerId="ADAL" clId="{16A9A9E2-F742-43BC-9EAC-FBEE66DDD178}" dt="2023-09-26T04:19:15.010" v="1850" actId="27636"/>
        <pc:sldMkLst>
          <pc:docMk/>
          <pc:sldMk cId="1264006534" sldId="271"/>
        </pc:sldMkLst>
        <pc:spChg chg="mod">
          <ac:chgData name="Teuku Raja Irfan Radarma" userId="cf428174-95ba-4576-8554-3a3b8ffa52b7" providerId="ADAL" clId="{16A9A9E2-F742-43BC-9EAC-FBEE66DDD178}" dt="2023-09-26T04:05:50.422" v="1420" actId="20577"/>
          <ac:spMkLst>
            <pc:docMk/>
            <pc:sldMk cId="1264006534" sldId="271"/>
            <ac:spMk id="2" creationId="{50A8F7CE-E5E7-5FBE-8578-B74D44F82D7E}"/>
          </ac:spMkLst>
        </pc:spChg>
        <pc:spChg chg="mod">
          <ac:chgData name="Teuku Raja Irfan Radarma" userId="cf428174-95ba-4576-8554-3a3b8ffa52b7" providerId="ADAL" clId="{16A9A9E2-F742-43BC-9EAC-FBEE66DDD178}" dt="2023-09-26T04:19:15.010" v="1850" actId="27636"/>
          <ac:spMkLst>
            <pc:docMk/>
            <pc:sldMk cId="1264006534" sldId="271"/>
            <ac:spMk id="4" creationId="{E473ECD0-08B4-C498-EBF3-C38DA1BBF091}"/>
          </ac:spMkLst>
        </pc:spChg>
        <pc:spChg chg="del">
          <ac:chgData name="Teuku Raja Irfan Radarma" userId="cf428174-95ba-4576-8554-3a3b8ffa52b7" providerId="ADAL" clId="{16A9A9E2-F742-43BC-9EAC-FBEE66DDD178}" dt="2023-09-26T03:30:34.504" v="743" actId="478"/>
          <ac:spMkLst>
            <pc:docMk/>
            <pc:sldMk cId="1264006534" sldId="271"/>
            <ac:spMk id="6" creationId="{2099DFC3-7565-07F8-50FE-F2ECF320C79F}"/>
          </ac:spMkLst>
        </pc:spChg>
        <pc:picChg chg="del">
          <ac:chgData name="Teuku Raja Irfan Radarma" userId="cf428174-95ba-4576-8554-3a3b8ffa52b7" providerId="ADAL" clId="{16A9A9E2-F742-43BC-9EAC-FBEE66DDD178}" dt="2023-09-26T03:30:39.243" v="744" actId="478"/>
          <ac:picMkLst>
            <pc:docMk/>
            <pc:sldMk cId="1264006534" sldId="271"/>
            <ac:picMk id="5" creationId="{BFA2F253-54C3-8058-B535-FF674065F59C}"/>
          </ac:picMkLst>
        </pc:picChg>
        <pc:picChg chg="add del mod">
          <ac:chgData name="Teuku Raja Irfan Radarma" userId="cf428174-95ba-4576-8554-3a3b8ffa52b7" providerId="ADAL" clId="{16A9A9E2-F742-43BC-9EAC-FBEE66DDD178}" dt="2023-09-26T04:13:20.453" v="1832" actId="21"/>
          <ac:picMkLst>
            <pc:docMk/>
            <pc:sldMk cId="1264006534" sldId="271"/>
            <ac:picMk id="8" creationId="{C827A2DA-F56F-A881-DE63-3A7D2781CE99}"/>
          </ac:picMkLst>
        </pc:picChg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1479797784" sldId="272"/>
        </pc:sldMkLst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2877362423" sldId="273"/>
        </pc:sldMkLst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730554632" sldId="275"/>
        </pc:sldMkLst>
      </pc:sldChg>
      <pc:sldChg chg="new del">
        <pc:chgData name="Teuku Raja Irfan Radarma" userId="cf428174-95ba-4576-8554-3a3b8ffa52b7" providerId="ADAL" clId="{16A9A9E2-F742-43BC-9EAC-FBEE66DDD178}" dt="2023-09-26T02:36:58.484" v="211" actId="680"/>
        <pc:sldMkLst>
          <pc:docMk/>
          <pc:sldMk cId="1008522196" sldId="276"/>
        </pc:sldMkLst>
      </pc:sldChg>
      <pc:sldChg chg="modSp add mod ord">
        <pc:chgData name="Teuku Raja Irfan Radarma" userId="cf428174-95ba-4576-8554-3a3b8ffa52b7" providerId="ADAL" clId="{16A9A9E2-F742-43BC-9EAC-FBEE66DDD178}" dt="2023-09-26T06:41:27.457" v="1970"/>
        <pc:sldMkLst>
          <pc:docMk/>
          <pc:sldMk cId="4276659759" sldId="276"/>
        </pc:sldMkLst>
        <pc:spChg chg="mod">
          <ac:chgData name="Teuku Raja Irfan Radarma" userId="cf428174-95ba-4576-8554-3a3b8ffa52b7" providerId="ADAL" clId="{16A9A9E2-F742-43BC-9EAC-FBEE66DDD178}" dt="2023-09-26T06:39:30.633" v="1934" actId="20577"/>
          <ac:spMkLst>
            <pc:docMk/>
            <pc:sldMk cId="4276659759" sldId="276"/>
            <ac:spMk id="2" creationId="{AEEF8F37-A50D-160F-959B-451148F4295E}"/>
          </ac:spMkLst>
        </pc:spChg>
        <pc:spChg chg="mod">
          <ac:chgData name="Teuku Raja Irfan Radarma" userId="cf428174-95ba-4576-8554-3a3b8ffa52b7" providerId="ADAL" clId="{16A9A9E2-F742-43BC-9EAC-FBEE66DDD178}" dt="2023-09-26T06:41:27.457" v="1970"/>
          <ac:spMkLst>
            <pc:docMk/>
            <pc:sldMk cId="4276659759" sldId="276"/>
            <ac:spMk id="3" creationId="{EF89DAE2-B333-C41A-41EF-77E619569729}"/>
          </ac:spMkLst>
        </pc:spChg>
      </pc:sldChg>
      <pc:sldChg chg="modSp new mod ord">
        <pc:chgData name="Teuku Raja Irfan Radarma" userId="cf428174-95ba-4576-8554-3a3b8ffa52b7" providerId="ADAL" clId="{16A9A9E2-F742-43BC-9EAC-FBEE66DDD178}" dt="2023-09-26T03:08:32.325" v="571" actId="20577"/>
        <pc:sldMkLst>
          <pc:docMk/>
          <pc:sldMk cId="2198145850" sldId="277"/>
        </pc:sldMkLst>
        <pc:spChg chg="mod">
          <ac:chgData name="Teuku Raja Irfan Radarma" userId="cf428174-95ba-4576-8554-3a3b8ffa52b7" providerId="ADAL" clId="{16A9A9E2-F742-43BC-9EAC-FBEE66DDD178}" dt="2023-09-26T03:08:32.325" v="571" actId="20577"/>
          <ac:spMkLst>
            <pc:docMk/>
            <pc:sldMk cId="2198145850" sldId="277"/>
            <ac:spMk id="2" creationId="{F8075525-E038-3A5C-7ED6-8A1F3BC82DE1}"/>
          </ac:spMkLst>
        </pc:spChg>
      </pc:sldChg>
      <pc:sldChg chg="addSp delSp modSp new mod ord">
        <pc:chgData name="Teuku Raja Irfan Radarma" userId="cf428174-95ba-4576-8554-3a3b8ffa52b7" providerId="ADAL" clId="{16A9A9E2-F742-43BC-9EAC-FBEE66DDD178}" dt="2023-09-27T09:33:27.636" v="2338" actId="20577"/>
        <pc:sldMkLst>
          <pc:docMk/>
          <pc:sldMk cId="2057667101" sldId="278"/>
        </pc:sldMkLst>
        <pc:spChg chg="mod">
          <ac:chgData name="Teuku Raja Irfan Radarma" userId="cf428174-95ba-4576-8554-3a3b8ffa52b7" providerId="ADAL" clId="{16A9A9E2-F742-43BC-9EAC-FBEE66DDD178}" dt="2023-09-26T04:22:59.048" v="1903" actId="20577"/>
          <ac:spMkLst>
            <pc:docMk/>
            <pc:sldMk cId="2057667101" sldId="278"/>
            <ac:spMk id="2" creationId="{AEC44383-7B69-BE29-95E0-30F4C9D8CC59}"/>
          </ac:spMkLst>
        </pc:spChg>
        <pc:spChg chg="del mod">
          <ac:chgData name="Teuku Raja Irfan Radarma" userId="cf428174-95ba-4576-8554-3a3b8ffa52b7" providerId="ADAL" clId="{16A9A9E2-F742-43BC-9EAC-FBEE66DDD178}" dt="2023-09-26T03:31:38.865" v="789" actId="478"/>
          <ac:spMkLst>
            <pc:docMk/>
            <pc:sldMk cId="2057667101" sldId="278"/>
            <ac:spMk id="4" creationId="{C79D793B-6C09-5EE6-FC46-1703AF22D121}"/>
          </ac:spMkLst>
        </pc:spChg>
        <pc:spChg chg="add mod">
          <ac:chgData name="Teuku Raja Irfan Radarma" userId="cf428174-95ba-4576-8554-3a3b8ffa52b7" providerId="ADAL" clId="{16A9A9E2-F742-43BC-9EAC-FBEE66DDD178}" dt="2023-09-26T03:38:42.745" v="1070" actId="207"/>
          <ac:spMkLst>
            <pc:docMk/>
            <pc:sldMk cId="2057667101" sldId="278"/>
            <ac:spMk id="6" creationId="{734CEABA-B86E-E5ED-74BC-CCABD24BD638}"/>
          </ac:spMkLst>
        </pc:spChg>
        <pc:graphicFrameChg chg="add mod modGraphic">
          <ac:chgData name="Teuku Raja Irfan Radarma" userId="cf428174-95ba-4576-8554-3a3b8ffa52b7" providerId="ADAL" clId="{16A9A9E2-F742-43BC-9EAC-FBEE66DDD178}" dt="2023-09-27T09:33:27.636" v="2338" actId="20577"/>
          <ac:graphicFrameMkLst>
            <pc:docMk/>
            <pc:sldMk cId="2057667101" sldId="278"/>
            <ac:graphicFrameMk id="5" creationId="{3AD69632-E07F-02BF-6066-61C8B787181C}"/>
          </ac:graphicFrameMkLst>
        </pc:graphicFrameChg>
      </pc:sldChg>
      <pc:sldChg chg="addSp delSp modSp add del mod">
        <pc:chgData name="Teuku Raja Irfan Radarma" userId="cf428174-95ba-4576-8554-3a3b8ffa52b7" providerId="ADAL" clId="{16A9A9E2-F742-43BC-9EAC-FBEE66DDD178}" dt="2023-09-26T03:59:06.179" v="1404" actId="47"/>
        <pc:sldMkLst>
          <pc:docMk/>
          <pc:sldMk cId="691879372" sldId="279"/>
        </pc:sldMkLst>
        <pc:spChg chg="del">
          <ac:chgData name="Teuku Raja Irfan Radarma" userId="cf428174-95ba-4576-8554-3a3b8ffa52b7" providerId="ADAL" clId="{16A9A9E2-F742-43BC-9EAC-FBEE66DDD178}" dt="2023-09-26T03:49:55.555" v="1306" actId="478"/>
          <ac:spMkLst>
            <pc:docMk/>
            <pc:sldMk cId="691879372" sldId="279"/>
            <ac:spMk id="17" creationId="{2D1BD6B5-343F-815F-F0AD-18C8283E3DCC}"/>
          </ac:spMkLst>
        </pc:spChg>
        <pc:spChg chg="del">
          <ac:chgData name="Teuku Raja Irfan Radarma" userId="cf428174-95ba-4576-8554-3a3b8ffa52b7" providerId="ADAL" clId="{16A9A9E2-F742-43BC-9EAC-FBEE66DDD178}" dt="2023-09-26T03:49:55.555" v="1306" actId="478"/>
          <ac:spMkLst>
            <pc:docMk/>
            <pc:sldMk cId="691879372" sldId="279"/>
            <ac:spMk id="18" creationId="{A951A776-F9C1-7D3F-A9BC-C9CA5D885F2D}"/>
          </ac:spMkLst>
        </pc:spChg>
        <pc:spChg chg="del">
          <ac:chgData name="Teuku Raja Irfan Radarma" userId="cf428174-95ba-4576-8554-3a3b8ffa52b7" providerId="ADAL" clId="{16A9A9E2-F742-43BC-9EAC-FBEE66DDD178}" dt="2023-09-26T03:49:55.555" v="1306" actId="478"/>
          <ac:spMkLst>
            <pc:docMk/>
            <pc:sldMk cId="691879372" sldId="279"/>
            <ac:spMk id="19" creationId="{5AAA3FF5-F20B-D2EE-B76F-1767CF046DB3}"/>
          </ac:spMkLst>
        </pc:spChg>
        <pc:spChg chg="del">
          <ac:chgData name="Teuku Raja Irfan Radarma" userId="cf428174-95ba-4576-8554-3a3b8ffa52b7" providerId="ADAL" clId="{16A9A9E2-F742-43BC-9EAC-FBEE66DDD178}" dt="2023-09-26T03:49:55.555" v="1306" actId="478"/>
          <ac:spMkLst>
            <pc:docMk/>
            <pc:sldMk cId="691879372" sldId="279"/>
            <ac:spMk id="26" creationId="{14A211D2-F8E3-C131-BCD0-033622748FF0}"/>
          </ac:spMkLst>
        </pc:spChg>
        <pc:spChg chg="del">
          <ac:chgData name="Teuku Raja Irfan Radarma" userId="cf428174-95ba-4576-8554-3a3b8ffa52b7" providerId="ADAL" clId="{16A9A9E2-F742-43BC-9EAC-FBEE66DDD178}" dt="2023-09-26T03:49:55.555" v="1306" actId="478"/>
          <ac:spMkLst>
            <pc:docMk/>
            <pc:sldMk cId="691879372" sldId="279"/>
            <ac:spMk id="27" creationId="{D65A11B8-1F52-E97B-44A7-9F5413A7648C}"/>
          </ac:spMkLst>
        </pc:spChg>
        <pc:spChg chg="del">
          <ac:chgData name="Teuku Raja Irfan Radarma" userId="cf428174-95ba-4576-8554-3a3b8ffa52b7" providerId="ADAL" clId="{16A9A9E2-F742-43BC-9EAC-FBEE66DDD178}" dt="2023-09-26T03:49:55.555" v="1306" actId="478"/>
          <ac:spMkLst>
            <pc:docMk/>
            <pc:sldMk cId="691879372" sldId="279"/>
            <ac:spMk id="28" creationId="{C0B314AE-8137-FD8E-64E1-0630F5081533}"/>
          </ac:spMkLst>
        </pc:spChg>
        <pc:picChg chg="add del mod">
          <ac:chgData name="Teuku Raja Irfan Radarma" userId="cf428174-95ba-4576-8554-3a3b8ffa52b7" providerId="ADAL" clId="{16A9A9E2-F742-43BC-9EAC-FBEE66DDD178}" dt="2023-09-26T03:50:24.218" v="1312" actId="478"/>
          <ac:picMkLst>
            <pc:docMk/>
            <pc:sldMk cId="691879372" sldId="279"/>
            <ac:picMk id="5" creationId="{C598A5DB-5286-F0E0-E483-C752ED4A4FC4}"/>
          </ac:picMkLst>
        </pc:picChg>
        <pc:picChg chg="add mod">
          <ac:chgData name="Teuku Raja Irfan Radarma" userId="cf428174-95ba-4576-8554-3a3b8ffa52b7" providerId="ADAL" clId="{16A9A9E2-F742-43BC-9EAC-FBEE66DDD178}" dt="2023-09-26T03:51:03.437" v="1323" actId="1076"/>
          <ac:picMkLst>
            <pc:docMk/>
            <pc:sldMk cId="691879372" sldId="279"/>
            <ac:picMk id="10" creationId="{298B8290-980F-4372-E792-3B4E3274FE2C}"/>
          </ac:picMkLst>
        </pc:picChg>
        <pc:picChg chg="add mod">
          <ac:chgData name="Teuku Raja Irfan Radarma" userId="cf428174-95ba-4576-8554-3a3b8ffa52b7" providerId="ADAL" clId="{16A9A9E2-F742-43BC-9EAC-FBEE66DDD178}" dt="2023-09-26T03:50:48.745" v="1317" actId="14100"/>
          <ac:picMkLst>
            <pc:docMk/>
            <pc:sldMk cId="691879372" sldId="279"/>
            <ac:picMk id="12" creationId="{126DE342-7628-D3F8-CC40-65E596AFEEC3}"/>
          </ac:picMkLst>
        </pc:picChg>
        <pc:picChg chg="del mod">
          <ac:chgData name="Teuku Raja Irfan Radarma" userId="cf428174-95ba-4576-8554-3a3b8ffa52b7" providerId="ADAL" clId="{16A9A9E2-F742-43BC-9EAC-FBEE66DDD178}" dt="2023-09-26T03:50:42.041" v="1315" actId="478"/>
          <ac:picMkLst>
            <pc:docMk/>
            <pc:sldMk cId="691879372" sldId="279"/>
            <ac:picMk id="14" creationId="{1F32873C-B7DB-ACE1-A642-74D98A2DA7F0}"/>
          </ac:picMkLst>
        </pc:picChg>
        <pc:picChg chg="mod">
          <ac:chgData name="Teuku Raja Irfan Radarma" userId="cf428174-95ba-4576-8554-3a3b8ffa52b7" providerId="ADAL" clId="{16A9A9E2-F742-43BC-9EAC-FBEE66DDD178}" dt="2023-09-26T03:50:04.129" v="1309" actId="1076"/>
          <ac:picMkLst>
            <pc:docMk/>
            <pc:sldMk cId="691879372" sldId="279"/>
            <ac:picMk id="16" creationId="{9E8D58E7-5B55-9494-6A46-5C2D63EC7F44}"/>
          </ac:picMkLst>
        </pc:picChg>
        <pc:picChg chg="mod">
          <ac:chgData name="Teuku Raja Irfan Radarma" userId="cf428174-95ba-4576-8554-3a3b8ffa52b7" providerId="ADAL" clId="{16A9A9E2-F742-43BC-9EAC-FBEE66DDD178}" dt="2023-09-26T03:49:48.677" v="1304" actId="1076"/>
          <ac:picMkLst>
            <pc:docMk/>
            <pc:sldMk cId="691879372" sldId="279"/>
            <ac:picMk id="1026" creationId="{F091623B-8398-61CE-8803-C71B6B379FB1}"/>
          </ac:picMkLst>
        </pc:picChg>
        <pc:cxnChg chg="mod">
          <ac:chgData name="Teuku Raja Irfan Radarma" userId="cf428174-95ba-4576-8554-3a3b8ffa52b7" providerId="ADAL" clId="{16A9A9E2-F742-43BC-9EAC-FBEE66DDD178}" dt="2023-09-26T03:50:42.041" v="1315" actId="478"/>
          <ac:cxnSpMkLst>
            <pc:docMk/>
            <pc:sldMk cId="691879372" sldId="279"/>
            <ac:cxnSpMk id="21" creationId="{EDB05800-252C-413F-8156-40DA7BBF68E1}"/>
          </ac:cxnSpMkLst>
        </pc:cxnChg>
        <pc:cxnChg chg="mod">
          <ac:chgData name="Teuku Raja Irfan Radarma" userId="cf428174-95ba-4576-8554-3a3b8ffa52b7" providerId="ADAL" clId="{16A9A9E2-F742-43BC-9EAC-FBEE66DDD178}" dt="2023-09-26T03:49:59.380" v="1307" actId="1076"/>
          <ac:cxnSpMkLst>
            <pc:docMk/>
            <pc:sldMk cId="691879372" sldId="279"/>
            <ac:cxnSpMk id="22" creationId="{0CDA9C1C-C714-20D9-BBAE-5BCF3F03FE9D}"/>
          </ac:cxnSpMkLst>
        </pc:cxnChg>
      </pc:sldChg>
      <pc:sldChg chg="new del">
        <pc:chgData name="Teuku Raja Irfan Radarma" userId="cf428174-95ba-4576-8554-3a3b8ffa52b7" providerId="ADAL" clId="{16A9A9E2-F742-43BC-9EAC-FBEE66DDD178}" dt="2023-09-26T03:48:17.101" v="1298" actId="680"/>
        <pc:sldMkLst>
          <pc:docMk/>
          <pc:sldMk cId="2953721287" sldId="279"/>
        </pc:sldMkLst>
      </pc:sldChg>
      <pc:sldChg chg="addSp delSp modSp add mod">
        <pc:chgData name="Teuku Raja Irfan Radarma" userId="cf428174-95ba-4576-8554-3a3b8ffa52b7" providerId="ADAL" clId="{16A9A9E2-F742-43BC-9EAC-FBEE66DDD178}" dt="2023-09-26T06:20:23.527" v="1918" actId="1076"/>
        <pc:sldMkLst>
          <pc:docMk/>
          <pc:sldMk cId="430609909" sldId="280"/>
        </pc:sldMkLst>
        <pc:spChg chg="add 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5" creationId="{53F0C7B8-22B2-2981-86CE-46BDDC292C3A}"/>
          </ac:spMkLst>
        </pc:spChg>
        <pc:spChg chg="add 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6" creationId="{59732469-5B07-BF07-0AF9-A04B7346EF5A}"/>
          </ac:spMkLst>
        </pc:spChg>
        <pc:spChg chg="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17" creationId="{2D1BD6B5-343F-815F-F0AD-18C8283E3DCC}"/>
          </ac:spMkLst>
        </pc:spChg>
        <pc:spChg chg="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18" creationId="{A951A776-F9C1-7D3F-A9BC-C9CA5D885F2D}"/>
          </ac:spMkLst>
        </pc:spChg>
        <pc:spChg chg="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19" creationId="{5AAA3FF5-F20B-D2EE-B76F-1767CF046DB3}"/>
          </ac:spMkLst>
        </pc:spChg>
        <pc:spChg chg="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26" creationId="{14A211D2-F8E3-C131-BCD0-033622748FF0}"/>
          </ac:spMkLst>
        </pc:spChg>
        <pc:spChg chg="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27" creationId="{D65A11B8-1F52-E97B-44A7-9F5413A7648C}"/>
          </ac:spMkLst>
        </pc:spChg>
        <pc:spChg chg="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28" creationId="{C0B314AE-8137-FD8E-64E1-0630F5081533}"/>
          </ac:spMkLst>
        </pc:spChg>
        <pc:picChg chg="add mod">
          <ac:chgData name="Teuku Raja Irfan Radarma" userId="cf428174-95ba-4576-8554-3a3b8ffa52b7" providerId="ADAL" clId="{16A9A9E2-F742-43BC-9EAC-FBEE66DDD178}" dt="2023-09-26T06:20:23.527" v="1918" actId="1076"/>
          <ac:picMkLst>
            <pc:docMk/>
            <pc:sldMk cId="430609909" sldId="280"/>
            <ac:picMk id="3" creationId="{1D945A78-67E1-4793-40E1-9D023744B99B}"/>
          </ac:picMkLst>
        </pc:picChg>
        <pc:picChg chg="mod">
          <ac:chgData name="Teuku Raja Irfan Radarma" userId="cf428174-95ba-4576-8554-3a3b8ffa52b7" providerId="ADAL" clId="{16A9A9E2-F742-43BC-9EAC-FBEE66DDD178}" dt="2023-09-26T06:20:23.527" v="1918" actId="1076"/>
          <ac:picMkLst>
            <pc:docMk/>
            <pc:sldMk cId="430609909" sldId="280"/>
            <ac:picMk id="16" creationId="{9E8D58E7-5B55-9494-6A46-5C2D63EC7F44}"/>
          </ac:picMkLst>
        </pc:picChg>
        <pc:picChg chg="mod">
          <ac:chgData name="Teuku Raja Irfan Radarma" userId="cf428174-95ba-4576-8554-3a3b8ffa52b7" providerId="ADAL" clId="{16A9A9E2-F742-43BC-9EAC-FBEE66DDD178}" dt="2023-09-26T06:20:23.527" v="1918" actId="1076"/>
          <ac:picMkLst>
            <pc:docMk/>
            <pc:sldMk cId="430609909" sldId="280"/>
            <ac:picMk id="29" creationId="{0206D7EF-1779-F4E9-3FC2-708C82489066}"/>
          </ac:picMkLst>
        </pc:picChg>
        <pc:picChg chg="mod">
          <ac:chgData name="Teuku Raja Irfan Radarma" userId="cf428174-95ba-4576-8554-3a3b8ffa52b7" providerId="ADAL" clId="{16A9A9E2-F742-43BC-9EAC-FBEE66DDD178}" dt="2023-09-26T06:20:23.527" v="1918" actId="1076"/>
          <ac:picMkLst>
            <pc:docMk/>
            <pc:sldMk cId="430609909" sldId="280"/>
            <ac:picMk id="1026" creationId="{F091623B-8398-61CE-8803-C71B6B379FB1}"/>
          </ac:picMkLst>
        </pc:picChg>
        <pc:cxnChg chg="add del mod">
          <ac:chgData name="Teuku Raja Irfan Radarma" userId="cf428174-95ba-4576-8554-3a3b8ffa52b7" providerId="ADAL" clId="{16A9A9E2-F742-43BC-9EAC-FBEE66DDD178}" dt="2023-09-26T03:55:12.514" v="1335" actId="11529"/>
          <ac:cxnSpMkLst>
            <pc:docMk/>
            <pc:sldMk cId="430609909" sldId="280"/>
            <ac:cxnSpMk id="8" creationId="{4E0ED404-5A5F-74D7-443C-341A0B32BC6B}"/>
          </ac:cxnSpMkLst>
        </pc:cxnChg>
        <pc:cxnChg chg="add mod">
          <ac:chgData name="Teuku Raja Irfan Radarma" userId="cf428174-95ba-4576-8554-3a3b8ffa52b7" providerId="ADAL" clId="{16A9A9E2-F742-43BC-9EAC-FBEE66DDD178}" dt="2023-09-26T06:20:23.527" v="1918" actId="1076"/>
          <ac:cxnSpMkLst>
            <pc:docMk/>
            <pc:sldMk cId="430609909" sldId="280"/>
            <ac:cxnSpMk id="10" creationId="{5B6C62DE-B300-AE64-57FF-BA6C0BE3C7F9}"/>
          </ac:cxnSpMkLst>
        </pc:cxnChg>
        <pc:cxnChg chg="mod">
          <ac:chgData name="Teuku Raja Irfan Radarma" userId="cf428174-95ba-4576-8554-3a3b8ffa52b7" providerId="ADAL" clId="{16A9A9E2-F742-43BC-9EAC-FBEE66DDD178}" dt="2023-09-26T06:20:23.527" v="1918" actId="1076"/>
          <ac:cxnSpMkLst>
            <pc:docMk/>
            <pc:sldMk cId="430609909" sldId="280"/>
            <ac:cxnSpMk id="21" creationId="{EDB05800-252C-413F-8156-40DA7BBF68E1}"/>
          </ac:cxnSpMkLst>
        </pc:cxnChg>
        <pc:cxnChg chg="mod">
          <ac:chgData name="Teuku Raja Irfan Radarma" userId="cf428174-95ba-4576-8554-3a3b8ffa52b7" providerId="ADAL" clId="{16A9A9E2-F742-43BC-9EAC-FBEE66DDD178}" dt="2023-09-26T06:20:23.527" v="1918" actId="1076"/>
          <ac:cxnSpMkLst>
            <pc:docMk/>
            <pc:sldMk cId="430609909" sldId="280"/>
            <ac:cxnSpMk id="22" creationId="{0CDA9C1C-C714-20D9-BBAE-5BCF3F03FE9D}"/>
          </ac:cxnSpMkLst>
        </pc:cxnChg>
      </pc:sldChg>
      <pc:sldChg chg="addSp delSp modSp new mod">
        <pc:chgData name="Teuku Raja Irfan Radarma" userId="cf428174-95ba-4576-8554-3a3b8ffa52b7" providerId="ADAL" clId="{16A9A9E2-F742-43BC-9EAC-FBEE66DDD178}" dt="2023-09-26T04:21:50.183" v="1900" actId="14100"/>
        <pc:sldMkLst>
          <pc:docMk/>
          <pc:sldMk cId="3579799825" sldId="281"/>
        </pc:sldMkLst>
        <pc:spChg chg="del">
          <ac:chgData name="Teuku Raja Irfan Radarma" userId="cf428174-95ba-4576-8554-3a3b8ffa52b7" providerId="ADAL" clId="{16A9A9E2-F742-43BC-9EAC-FBEE66DDD178}" dt="2023-09-26T04:12:28.704" v="1688" actId="478"/>
          <ac:spMkLst>
            <pc:docMk/>
            <pc:sldMk cId="3579799825" sldId="281"/>
            <ac:spMk id="2" creationId="{978ED8F8-4778-43D7-4D9C-E01EC60F5340}"/>
          </ac:spMkLst>
        </pc:spChg>
        <pc:spChg chg="del">
          <ac:chgData name="Teuku Raja Irfan Radarma" userId="cf428174-95ba-4576-8554-3a3b8ffa52b7" providerId="ADAL" clId="{16A9A9E2-F742-43BC-9EAC-FBEE66DDD178}" dt="2023-09-26T04:12:25.796" v="1687" actId="478"/>
          <ac:spMkLst>
            <pc:docMk/>
            <pc:sldMk cId="3579799825" sldId="281"/>
            <ac:spMk id="4" creationId="{1F1D35C8-97E0-850D-3D9F-F2913A65373C}"/>
          </ac:spMkLst>
        </pc:spChg>
        <pc:spChg chg="add del">
          <ac:chgData name="Teuku Raja Irfan Radarma" userId="cf428174-95ba-4576-8554-3a3b8ffa52b7" providerId="ADAL" clId="{16A9A9E2-F742-43BC-9EAC-FBEE66DDD178}" dt="2023-09-26T04:20:12.515" v="1864" actId="22"/>
          <ac:spMkLst>
            <pc:docMk/>
            <pc:sldMk cId="3579799825" sldId="281"/>
            <ac:spMk id="13" creationId="{09B2BABB-F97C-888D-709A-4C44A68C7CD5}"/>
          </ac:spMkLst>
        </pc:spChg>
        <pc:spChg chg="add mod">
          <ac:chgData name="Teuku Raja Irfan Radarma" userId="cf428174-95ba-4576-8554-3a3b8ffa52b7" providerId="ADAL" clId="{16A9A9E2-F742-43BC-9EAC-FBEE66DDD178}" dt="2023-09-26T04:20:19.731" v="1874" actId="20577"/>
          <ac:spMkLst>
            <pc:docMk/>
            <pc:sldMk cId="3579799825" sldId="281"/>
            <ac:spMk id="14" creationId="{04DFE3E2-F660-9F1C-7A48-37B7B828F002}"/>
          </ac:spMkLst>
        </pc:spChg>
        <pc:spChg chg="add mod">
          <ac:chgData name="Teuku Raja Irfan Radarma" userId="cf428174-95ba-4576-8554-3a3b8ffa52b7" providerId="ADAL" clId="{16A9A9E2-F742-43BC-9EAC-FBEE66DDD178}" dt="2023-09-26T04:21:50.183" v="1900" actId="14100"/>
          <ac:spMkLst>
            <pc:docMk/>
            <pc:sldMk cId="3579799825" sldId="281"/>
            <ac:spMk id="22" creationId="{D8092138-0B99-18F5-EF93-A5ED518F990C}"/>
          </ac:spMkLst>
        </pc:spChg>
        <pc:picChg chg="add mod">
          <ac:chgData name="Teuku Raja Irfan Radarma" userId="cf428174-95ba-4576-8554-3a3b8ffa52b7" providerId="ADAL" clId="{16A9A9E2-F742-43BC-9EAC-FBEE66DDD178}" dt="2023-09-26T04:20:04.855" v="1862" actId="1076"/>
          <ac:picMkLst>
            <pc:docMk/>
            <pc:sldMk cId="3579799825" sldId="281"/>
            <ac:picMk id="6" creationId="{C79CCAA2-DFCB-6481-CB8C-F4461DD624E3}"/>
          </ac:picMkLst>
        </pc:picChg>
        <pc:picChg chg="add mod">
          <ac:chgData name="Teuku Raja Irfan Radarma" userId="cf428174-95ba-4576-8554-3a3b8ffa52b7" providerId="ADAL" clId="{16A9A9E2-F742-43BC-9EAC-FBEE66DDD178}" dt="2023-09-26T04:21:33.284" v="1893" actId="1076"/>
          <ac:picMkLst>
            <pc:docMk/>
            <pc:sldMk cId="3579799825" sldId="281"/>
            <ac:picMk id="7" creationId="{01996810-8138-824D-3592-E8C489955EF5}"/>
          </ac:picMkLst>
        </pc:picChg>
        <pc:picChg chg="add mod">
          <ac:chgData name="Teuku Raja Irfan Radarma" userId="cf428174-95ba-4576-8554-3a3b8ffa52b7" providerId="ADAL" clId="{16A9A9E2-F742-43BC-9EAC-FBEE66DDD178}" dt="2023-09-26T04:21:43.263" v="1897" actId="1076"/>
          <ac:picMkLst>
            <pc:docMk/>
            <pc:sldMk cId="3579799825" sldId="281"/>
            <ac:picMk id="9" creationId="{3DA1DE40-7008-D689-3E4D-B4C7AD47B220}"/>
          </ac:picMkLst>
        </pc:picChg>
        <pc:picChg chg="add mod">
          <ac:chgData name="Teuku Raja Irfan Radarma" userId="cf428174-95ba-4576-8554-3a3b8ffa52b7" providerId="ADAL" clId="{16A9A9E2-F742-43BC-9EAC-FBEE66DDD178}" dt="2023-09-26T04:20:04.855" v="1862" actId="1076"/>
          <ac:picMkLst>
            <pc:docMk/>
            <pc:sldMk cId="3579799825" sldId="281"/>
            <ac:picMk id="11" creationId="{324143B6-6655-ABF6-9020-833052630884}"/>
          </ac:picMkLst>
        </pc:picChg>
        <pc:cxnChg chg="add mod">
          <ac:chgData name="Teuku Raja Irfan Radarma" userId="cf428174-95ba-4576-8554-3a3b8ffa52b7" providerId="ADAL" clId="{16A9A9E2-F742-43BC-9EAC-FBEE66DDD178}" dt="2023-09-26T04:21:43.263" v="1897" actId="1076"/>
          <ac:cxnSpMkLst>
            <pc:docMk/>
            <pc:sldMk cId="3579799825" sldId="281"/>
            <ac:cxnSpMk id="16" creationId="{80EC1C07-EAB0-F1B3-C165-056CB7767023}"/>
          </ac:cxnSpMkLst>
        </pc:cxnChg>
        <pc:cxnChg chg="add mod">
          <ac:chgData name="Teuku Raja Irfan Radarma" userId="cf428174-95ba-4576-8554-3a3b8ffa52b7" providerId="ADAL" clId="{16A9A9E2-F742-43BC-9EAC-FBEE66DDD178}" dt="2023-09-26T04:21:33.284" v="1893" actId="1076"/>
          <ac:cxnSpMkLst>
            <pc:docMk/>
            <pc:sldMk cId="3579799825" sldId="281"/>
            <ac:cxnSpMk id="18" creationId="{6FF22C32-8CBF-28AA-B194-415A43ACA893}"/>
          </ac:cxnSpMkLst>
        </pc:cxnChg>
        <pc:cxnChg chg="add mod">
          <ac:chgData name="Teuku Raja Irfan Radarma" userId="cf428174-95ba-4576-8554-3a3b8ffa52b7" providerId="ADAL" clId="{16A9A9E2-F742-43BC-9EAC-FBEE66DDD178}" dt="2023-09-26T04:20:48.442" v="1880" actId="1582"/>
          <ac:cxnSpMkLst>
            <pc:docMk/>
            <pc:sldMk cId="3579799825" sldId="281"/>
            <ac:cxnSpMk id="20" creationId="{054ADDD1-1AB4-D705-7CA9-75E0C825984F}"/>
          </ac:cxnSpMkLst>
        </pc:cxnChg>
      </pc:sldChg>
      <pc:sldMasterChg chg="modSldLayout">
        <pc:chgData name="Teuku Raja Irfan Radarma" userId="cf428174-95ba-4576-8554-3a3b8ffa52b7" providerId="ADAL" clId="{16A9A9E2-F742-43BC-9EAC-FBEE66DDD178}" dt="2023-09-26T02:35:56.605" v="198" actId="208"/>
        <pc:sldMasterMkLst>
          <pc:docMk/>
          <pc:sldMasterMk cId="856379123" sldId="2147483648"/>
        </pc:sldMasterMkLst>
        <pc:sldLayoutChg chg="modSp mod">
          <pc:chgData name="Teuku Raja Irfan Radarma" userId="cf428174-95ba-4576-8554-3a3b8ffa52b7" providerId="ADAL" clId="{16A9A9E2-F742-43BC-9EAC-FBEE66DDD178}" dt="2023-09-26T02:35:56.605" v="198" actId="208"/>
          <pc:sldLayoutMkLst>
            <pc:docMk/>
            <pc:sldMasterMk cId="856379123" sldId="2147483648"/>
            <pc:sldLayoutMk cId="2508048250" sldId="2147483662"/>
          </pc:sldLayoutMkLst>
          <pc:spChg chg="mod">
            <ac:chgData name="Teuku Raja Irfan Radarma" userId="cf428174-95ba-4576-8554-3a3b8ffa52b7" providerId="ADAL" clId="{16A9A9E2-F742-43BC-9EAC-FBEE66DDD178}" dt="2023-09-26T02:35:39.967" v="194" actId="207"/>
            <ac:spMkLst>
              <pc:docMk/>
              <pc:sldMasterMk cId="856379123" sldId="2147483648"/>
              <pc:sldLayoutMk cId="2508048250" sldId="2147483662"/>
              <ac:spMk id="21" creationId="{7686490C-02CB-50CE-B214-35A616AD3CEC}"/>
            </ac:spMkLst>
          </pc:spChg>
          <pc:spChg chg="mod">
            <ac:chgData name="Teuku Raja Irfan Radarma" userId="cf428174-95ba-4576-8554-3a3b8ffa52b7" providerId="ADAL" clId="{16A9A9E2-F742-43BC-9EAC-FBEE66DDD178}" dt="2023-09-26T02:35:51.233" v="197" actId="207"/>
            <ac:spMkLst>
              <pc:docMk/>
              <pc:sldMasterMk cId="856379123" sldId="2147483648"/>
              <pc:sldLayoutMk cId="2508048250" sldId="2147483662"/>
              <ac:spMk id="25" creationId="{F8E7B708-F83C-7EC7-B5AB-A38B7F8D781C}"/>
            </ac:spMkLst>
          </pc:spChg>
          <pc:spChg chg="mod">
            <ac:chgData name="Teuku Raja Irfan Radarma" userId="cf428174-95ba-4576-8554-3a3b8ffa52b7" providerId="ADAL" clId="{16A9A9E2-F742-43BC-9EAC-FBEE66DDD178}" dt="2023-09-26T02:35:39.198" v="192" actId="207"/>
            <ac:spMkLst>
              <pc:docMk/>
              <pc:sldMasterMk cId="856379123" sldId="2147483648"/>
              <pc:sldLayoutMk cId="2508048250" sldId="2147483662"/>
              <ac:spMk id="45" creationId="{3274CA05-9FDB-6D59-7CF7-90A384BBE8BA}"/>
            </ac:spMkLst>
          </pc:spChg>
          <pc:spChg chg="mod">
            <ac:chgData name="Teuku Raja Irfan Radarma" userId="cf428174-95ba-4576-8554-3a3b8ffa52b7" providerId="ADAL" clId="{16A9A9E2-F742-43BC-9EAC-FBEE66DDD178}" dt="2023-09-26T02:35:47.152" v="195" actId="207"/>
            <ac:spMkLst>
              <pc:docMk/>
              <pc:sldMasterMk cId="856379123" sldId="2147483648"/>
              <pc:sldLayoutMk cId="2508048250" sldId="2147483662"/>
              <ac:spMk id="61" creationId="{22961468-B91B-45DE-A900-E9315D80EDF9}"/>
            </ac:spMkLst>
          </pc:spChg>
          <pc:cxnChg chg="mod">
            <ac:chgData name="Teuku Raja Irfan Radarma" userId="cf428174-95ba-4576-8554-3a3b8ffa52b7" providerId="ADAL" clId="{16A9A9E2-F742-43BC-9EAC-FBEE66DDD178}" dt="2023-09-26T02:35:56.605" v="198" actId="208"/>
            <ac:cxnSpMkLst>
              <pc:docMk/>
              <pc:sldMasterMk cId="856379123" sldId="2147483648"/>
              <pc:sldLayoutMk cId="2508048250" sldId="2147483662"/>
              <ac:cxnSpMk id="47" creationId="{9435C8E8-9072-00B3-DC2C-DED0F64C7115}"/>
            </ac:cxnSpMkLst>
          </pc:cxnChg>
        </pc:sldLayoutChg>
      </pc:sldMasterChg>
    </pc:docChg>
  </pc:docChgLst>
  <pc:docChgLst>
    <pc:chgData name="Teuku Raja Irfan Radarma" userId="cf428174-95ba-4576-8554-3a3b8ffa52b7" providerId="ADAL" clId="{2D1E004A-AF25-48D8-8325-ACC4CBBF502E}"/>
    <pc:docChg chg="undo redo custSel addSld delSld modSld sldOrd">
      <pc:chgData name="Teuku Raja Irfan Radarma" userId="cf428174-95ba-4576-8554-3a3b8ffa52b7" providerId="ADAL" clId="{2D1E004A-AF25-48D8-8325-ACC4CBBF502E}" dt="2023-10-05T00:27:27.791" v="261" actId="20577"/>
      <pc:docMkLst>
        <pc:docMk/>
      </pc:docMkLst>
      <pc:sldChg chg="modSp mod">
        <pc:chgData name="Teuku Raja Irfan Radarma" userId="cf428174-95ba-4576-8554-3a3b8ffa52b7" providerId="ADAL" clId="{2D1E004A-AF25-48D8-8325-ACC4CBBF502E}" dt="2023-10-05T00:27:27.791" v="261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2D1E004A-AF25-48D8-8325-ACC4CBBF502E}" dt="2023-10-05T00:27:27.791" v="261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addSp delSp modSp add del mod ord">
        <pc:chgData name="Teuku Raja Irfan Radarma" userId="cf428174-95ba-4576-8554-3a3b8ffa52b7" providerId="ADAL" clId="{2D1E004A-AF25-48D8-8325-ACC4CBBF502E}" dt="2023-10-04T14:54:20.431" v="231" actId="20577"/>
        <pc:sldMkLst>
          <pc:docMk/>
          <pc:sldMk cId="2944571257" sldId="287"/>
        </pc:sldMkLst>
        <pc:spChg chg="mod">
          <ac:chgData name="Teuku Raja Irfan Radarma" userId="cf428174-95ba-4576-8554-3a3b8ffa52b7" providerId="ADAL" clId="{2D1E004A-AF25-48D8-8325-ACC4CBBF502E}" dt="2023-10-04T14:54:20.431" v="231" actId="20577"/>
          <ac:spMkLst>
            <pc:docMk/>
            <pc:sldMk cId="2944571257" sldId="287"/>
            <ac:spMk id="2" creationId="{796080E3-3235-9FB0-0C5C-62D8F4D672E0}"/>
          </ac:spMkLst>
        </pc:spChg>
        <pc:spChg chg="add del">
          <ac:chgData name="Teuku Raja Irfan Radarma" userId="cf428174-95ba-4576-8554-3a3b8ffa52b7" providerId="ADAL" clId="{2D1E004A-AF25-48D8-8325-ACC4CBBF502E}" dt="2023-10-04T14:44:52.249" v="74" actId="478"/>
          <ac:spMkLst>
            <pc:docMk/>
            <pc:sldMk cId="2944571257" sldId="287"/>
            <ac:spMk id="19" creationId="{831B0E9B-D913-EC91-E2D7-6CD99ACBB0C9}"/>
          </ac:spMkLst>
        </pc:spChg>
        <pc:spChg chg="add del">
          <ac:chgData name="Teuku Raja Irfan Radarma" userId="cf428174-95ba-4576-8554-3a3b8ffa52b7" providerId="ADAL" clId="{2D1E004A-AF25-48D8-8325-ACC4CBBF502E}" dt="2023-10-04T14:44:56.160" v="75" actId="478"/>
          <ac:spMkLst>
            <pc:docMk/>
            <pc:sldMk cId="2944571257" sldId="287"/>
            <ac:spMk id="21" creationId="{35D42C47-3C24-59C4-E46B-7DD731EF6C5F}"/>
          </ac:spMkLst>
        </pc:spChg>
        <pc:spChg chg="add del mod">
          <ac:chgData name="Teuku Raja Irfan Radarma" userId="cf428174-95ba-4576-8554-3a3b8ffa52b7" providerId="ADAL" clId="{2D1E004A-AF25-48D8-8325-ACC4CBBF502E}" dt="2023-10-04T14:46:44.283" v="149" actId="478"/>
          <ac:spMkLst>
            <pc:docMk/>
            <pc:sldMk cId="2944571257" sldId="287"/>
            <ac:spMk id="23" creationId="{D88BBCE8-B480-8A69-1884-C81834C43247}"/>
          </ac:spMkLst>
        </pc:spChg>
        <pc:spChg chg="add del mod">
          <ac:chgData name="Teuku Raja Irfan Radarma" userId="cf428174-95ba-4576-8554-3a3b8ffa52b7" providerId="ADAL" clId="{2D1E004A-AF25-48D8-8325-ACC4CBBF502E}" dt="2023-10-04T14:44:48.289" v="73" actId="478"/>
          <ac:spMkLst>
            <pc:docMk/>
            <pc:sldMk cId="2944571257" sldId="287"/>
            <ac:spMk id="25" creationId="{DABC45E2-1014-95A3-7C1A-9192FB54F487}"/>
          </ac:spMkLst>
        </pc:spChg>
        <pc:spChg chg="add del mod">
          <ac:chgData name="Teuku Raja Irfan Radarma" userId="cf428174-95ba-4576-8554-3a3b8ffa52b7" providerId="ADAL" clId="{2D1E004A-AF25-48D8-8325-ACC4CBBF502E}" dt="2023-10-04T14:44:48.289" v="73" actId="478"/>
          <ac:spMkLst>
            <pc:docMk/>
            <pc:sldMk cId="2944571257" sldId="287"/>
            <ac:spMk id="27" creationId="{F97647AD-C34E-A0D5-2249-D2EBA94130DF}"/>
          </ac:spMkLst>
        </pc:spChg>
        <pc:spChg chg="add del mod">
          <ac:chgData name="Teuku Raja Irfan Radarma" userId="cf428174-95ba-4576-8554-3a3b8ffa52b7" providerId="ADAL" clId="{2D1E004A-AF25-48D8-8325-ACC4CBBF502E}" dt="2023-10-04T14:44:48.289" v="73" actId="478"/>
          <ac:spMkLst>
            <pc:docMk/>
            <pc:sldMk cId="2944571257" sldId="287"/>
            <ac:spMk id="29" creationId="{61C5D368-F61A-1618-53CB-712A0F36A866}"/>
          </ac:spMkLst>
        </pc:spChg>
        <pc:graphicFrameChg chg="add del mod">
          <ac:chgData name="Teuku Raja Irfan Radarma" userId="cf428174-95ba-4576-8554-3a3b8ffa52b7" providerId="ADAL" clId="{2D1E004A-AF25-48D8-8325-ACC4CBBF502E}" dt="2023-10-04T14:42:49.818" v="43"/>
          <ac:graphicFrameMkLst>
            <pc:docMk/>
            <pc:sldMk cId="2944571257" sldId="287"/>
            <ac:graphicFrameMk id="11" creationId="{1131C8DC-92CA-7D48-15FA-2A8B450C130F}"/>
          </ac:graphicFrameMkLst>
        </pc:graphicFrameChg>
        <pc:graphicFrameChg chg="add mod">
          <ac:chgData name="Teuku Raja Irfan Radarma" userId="cf428174-95ba-4576-8554-3a3b8ffa52b7" providerId="ADAL" clId="{2D1E004A-AF25-48D8-8325-ACC4CBBF502E}" dt="2023-10-04T14:45:20.033" v="80"/>
          <ac:graphicFrameMkLst>
            <pc:docMk/>
            <pc:sldMk cId="2944571257" sldId="287"/>
            <ac:graphicFrameMk id="13" creationId="{A78B09A3-D063-3718-5055-393654413669}"/>
          </ac:graphicFrameMkLst>
        </pc:graphicFrameChg>
        <pc:graphicFrameChg chg="del mod ord">
          <ac:chgData name="Teuku Raja Irfan Radarma" userId="cf428174-95ba-4576-8554-3a3b8ffa52b7" providerId="ADAL" clId="{2D1E004A-AF25-48D8-8325-ACC4CBBF502E}" dt="2023-10-04T14:45:13.389" v="78" actId="21"/>
          <ac:graphicFrameMkLst>
            <pc:docMk/>
            <pc:sldMk cId="2944571257" sldId="287"/>
            <ac:graphicFrameMk id="15" creationId="{21F8A2DC-65B1-7B18-02A1-FC1971D10A52}"/>
          </ac:graphicFrameMkLst>
        </pc:graphicFrameChg>
        <pc:picChg chg="del">
          <ac:chgData name="Teuku Raja Irfan Radarma" userId="cf428174-95ba-4576-8554-3a3b8ffa52b7" providerId="ADAL" clId="{2D1E004A-AF25-48D8-8325-ACC4CBBF502E}" dt="2023-10-04T14:45:19.406" v="79" actId="478"/>
          <ac:picMkLst>
            <pc:docMk/>
            <pc:sldMk cId="2944571257" sldId="287"/>
            <ac:picMk id="5" creationId="{01E9400A-4A01-CC05-DE79-EE908CEC1D6E}"/>
          </ac:picMkLst>
        </pc:picChg>
        <pc:picChg chg="del">
          <ac:chgData name="Teuku Raja Irfan Radarma" userId="cf428174-95ba-4576-8554-3a3b8ffa52b7" providerId="ADAL" clId="{2D1E004A-AF25-48D8-8325-ACC4CBBF502E}" dt="2023-10-04T14:45:19.406" v="79" actId="478"/>
          <ac:picMkLst>
            <pc:docMk/>
            <pc:sldMk cId="2944571257" sldId="287"/>
            <ac:picMk id="9" creationId="{578BE741-38AE-C325-A1FE-287FB7940013}"/>
          </ac:picMkLst>
        </pc:picChg>
        <pc:picChg chg="del">
          <ac:chgData name="Teuku Raja Irfan Radarma" userId="cf428174-95ba-4576-8554-3a3b8ffa52b7" providerId="ADAL" clId="{2D1E004A-AF25-48D8-8325-ACC4CBBF502E}" dt="2023-10-04T14:44:59.083" v="76" actId="478"/>
          <ac:picMkLst>
            <pc:docMk/>
            <pc:sldMk cId="2944571257" sldId="287"/>
            <ac:picMk id="10" creationId="{E6D1CB21-AFAC-235A-7264-C68ABBFAABE1}"/>
          </ac:picMkLst>
        </pc:picChg>
        <pc:picChg chg="del">
          <ac:chgData name="Teuku Raja Irfan Radarma" userId="cf428174-95ba-4576-8554-3a3b8ffa52b7" providerId="ADAL" clId="{2D1E004A-AF25-48D8-8325-ACC4CBBF502E}" dt="2023-10-04T14:45:19.406" v="79" actId="478"/>
          <ac:picMkLst>
            <pc:docMk/>
            <pc:sldMk cId="2944571257" sldId="287"/>
            <ac:picMk id="12" creationId="{34592E89-9D9F-7DFD-93A4-95A5A87CD722}"/>
          </ac:picMkLst>
        </pc:picChg>
        <pc:picChg chg="del">
          <ac:chgData name="Teuku Raja Irfan Radarma" userId="cf428174-95ba-4576-8554-3a3b8ffa52b7" providerId="ADAL" clId="{2D1E004A-AF25-48D8-8325-ACC4CBBF502E}" dt="2023-10-04T14:45:19.406" v="79" actId="478"/>
          <ac:picMkLst>
            <pc:docMk/>
            <pc:sldMk cId="2944571257" sldId="287"/>
            <ac:picMk id="14" creationId="{91983820-EB02-5779-085E-C87240072013}"/>
          </ac:picMkLst>
        </pc:picChg>
        <pc:picChg chg="del">
          <ac:chgData name="Teuku Raja Irfan Radarma" userId="cf428174-95ba-4576-8554-3a3b8ffa52b7" providerId="ADAL" clId="{2D1E004A-AF25-48D8-8325-ACC4CBBF502E}" dt="2023-10-04T14:45:19.406" v="79" actId="478"/>
          <ac:picMkLst>
            <pc:docMk/>
            <pc:sldMk cId="2944571257" sldId="287"/>
            <ac:picMk id="16" creationId="{F2B846F4-DA3C-D2F0-00A0-7D29750B39C3}"/>
          </ac:picMkLst>
        </pc:picChg>
        <pc:picChg chg="del">
          <ac:chgData name="Teuku Raja Irfan Radarma" userId="cf428174-95ba-4576-8554-3a3b8ffa52b7" providerId="ADAL" clId="{2D1E004A-AF25-48D8-8325-ACC4CBBF502E}" dt="2023-10-04T14:45:19.406" v="79" actId="478"/>
          <ac:picMkLst>
            <pc:docMk/>
            <pc:sldMk cId="2944571257" sldId="287"/>
            <ac:picMk id="18" creationId="{BDC1A332-B843-9217-72AE-169FCD24C796}"/>
          </ac:picMkLst>
        </pc:picChg>
        <pc:picChg chg="del">
          <ac:chgData name="Teuku Raja Irfan Radarma" userId="cf428174-95ba-4576-8554-3a3b8ffa52b7" providerId="ADAL" clId="{2D1E004A-AF25-48D8-8325-ACC4CBBF502E}" dt="2023-10-04T14:44:59.083" v="76" actId="478"/>
          <ac:picMkLst>
            <pc:docMk/>
            <pc:sldMk cId="2944571257" sldId="287"/>
            <ac:picMk id="20" creationId="{D0375902-96A1-8A09-91B0-85431F42FCC8}"/>
          </ac:picMkLst>
        </pc:picChg>
        <pc:picChg chg="del">
          <ac:chgData name="Teuku Raja Irfan Radarma" userId="cf428174-95ba-4576-8554-3a3b8ffa52b7" providerId="ADAL" clId="{2D1E004A-AF25-48D8-8325-ACC4CBBF502E}" dt="2023-10-04T14:44:59.083" v="76" actId="478"/>
          <ac:picMkLst>
            <pc:docMk/>
            <pc:sldMk cId="2944571257" sldId="287"/>
            <ac:picMk id="22" creationId="{E242E575-C339-005F-28E8-0B31471B4CA5}"/>
          </ac:picMkLst>
        </pc:picChg>
        <pc:picChg chg="add del">
          <ac:chgData name="Teuku Raja Irfan Radarma" userId="cf428174-95ba-4576-8554-3a3b8ffa52b7" providerId="ADAL" clId="{2D1E004A-AF25-48D8-8325-ACC4CBBF502E}" dt="2023-10-04T14:44:48.289" v="73" actId="478"/>
          <ac:picMkLst>
            <pc:docMk/>
            <pc:sldMk cId="2944571257" sldId="287"/>
            <ac:picMk id="24" creationId="{AA87DFA7-4DF4-D3E0-9F4A-AF695945EA1E}"/>
          </ac:picMkLst>
        </pc:picChg>
        <pc:picChg chg="add del">
          <ac:chgData name="Teuku Raja Irfan Radarma" userId="cf428174-95ba-4576-8554-3a3b8ffa52b7" providerId="ADAL" clId="{2D1E004A-AF25-48D8-8325-ACC4CBBF502E}" dt="2023-10-04T14:44:48.289" v="73" actId="478"/>
          <ac:picMkLst>
            <pc:docMk/>
            <pc:sldMk cId="2944571257" sldId="287"/>
            <ac:picMk id="26" creationId="{46BD137C-FF83-D62F-D90C-94E0896A8CFC}"/>
          </ac:picMkLst>
        </pc:picChg>
        <pc:picChg chg="add del">
          <ac:chgData name="Teuku Raja Irfan Radarma" userId="cf428174-95ba-4576-8554-3a3b8ffa52b7" providerId="ADAL" clId="{2D1E004A-AF25-48D8-8325-ACC4CBBF502E}" dt="2023-10-04T14:44:48.289" v="73" actId="478"/>
          <ac:picMkLst>
            <pc:docMk/>
            <pc:sldMk cId="2944571257" sldId="287"/>
            <ac:picMk id="28" creationId="{90681D79-D507-40C0-CCA4-529D962D4EAA}"/>
          </ac:picMkLst>
        </pc:picChg>
      </pc:sldChg>
      <pc:sldChg chg="add del modAnim">
        <pc:chgData name="Teuku Raja Irfan Radarma" userId="cf428174-95ba-4576-8554-3a3b8ffa52b7" providerId="ADAL" clId="{2D1E004A-AF25-48D8-8325-ACC4CBBF502E}" dt="2023-10-04T14:52:53.546" v="157"/>
        <pc:sldMkLst>
          <pc:docMk/>
          <pc:sldMk cId="1448727889" sldId="289"/>
        </pc:sldMkLst>
      </pc:sldChg>
      <pc:sldChg chg="modSp new del mod">
        <pc:chgData name="Teuku Raja Irfan Radarma" userId="cf428174-95ba-4576-8554-3a3b8ffa52b7" providerId="ADAL" clId="{2D1E004A-AF25-48D8-8325-ACC4CBBF502E}" dt="2023-10-04T14:53:31.041" v="177" actId="47"/>
        <pc:sldMkLst>
          <pc:docMk/>
          <pc:sldMk cId="11310843" sldId="290"/>
        </pc:sldMkLst>
        <pc:spChg chg="mod">
          <ac:chgData name="Teuku Raja Irfan Radarma" userId="cf428174-95ba-4576-8554-3a3b8ffa52b7" providerId="ADAL" clId="{2D1E004A-AF25-48D8-8325-ACC4CBBF502E}" dt="2023-10-04T14:53:20.484" v="175" actId="20577"/>
          <ac:spMkLst>
            <pc:docMk/>
            <pc:sldMk cId="11310843" sldId="290"/>
            <ac:spMk id="2" creationId="{50476096-F0DB-2482-61EF-5BDD4C68C69E}"/>
          </ac:spMkLst>
        </pc:spChg>
      </pc:sldChg>
      <pc:sldChg chg="addSp delSp add del mod">
        <pc:chgData name="Teuku Raja Irfan Radarma" userId="cf428174-95ba-4576-8554-3a3b8ffa52b7" providerId="ADAL" clId="{2D1E004A-AF25-48D8-8325-ACC4CBBF502E}" dt="2023-10-04T14:44:03.611" v="52" actId="2890"/>
        <pc:sldMkLst>
          <pc:docMk/>
          <pc:sldMk cId="1141652623" sldId="290"/>
        </pc:sldMkLst>
        <pc:spChg chg="add del">
          <ac:chgData name="Teuku Raja Irfan Radarma" userId="cf428174-95ba-4576-8554-3a3b8ffa52b7" providerId="ADAL" clId="{2D1E004A-AF25-48D8-8325-ACC4CBBF502E}" dt="2023-10-04T14:44:03.092" v="51" actId="478"/>
          <ac:spMkLst>
            <pc:docMk/>
            <pc:sldMk cId="1141652623" sldId="290"/>
            <ac:spMk id="19" creationId="{831B0E9B-D913-EC91-E2D7-6CD99ACBB0C9}"/>
          </ac:spMkLst>
        </pc:spChg>
      </pc:sldChg>
      <pc:sldChg chg="new del">
        <pc:chgData name="Teuku Raja Irfan Radarma" userId="cf428174-95ba-4576-8554-3a3b8ffa52b7" providerId="ADAL" clId="{2D1E004A-AF25-48D8-8325-ACC4CBBF502E}" dt="2023-10-04T14:43:28.088" v="46" actId="680"/>
        <pc:sldMkLst>
          <pc:docMk/>
          <pc:sldMk cId="4032644795" sldId="290"/>
        </pc:sldMkLst>
      </pc:sldChg>
      <pc:sldChg chg="delSp modSp add mod modAnim">
        <pc:chgData name="Teuku Raja Irfan Radarma" userId="cf428174-95ba-4576-8554-3a3b8ffa52b7" providerId="ADAL" clId="{2D1E004A-AF25-48D8-8325-ACC4CBBF502E}" dt="2023-10-04T14:54:55.382" v="257" actId="20577"/>
        <pc:sldMkLst>
          <pc:docMk/>
          <pc:sldMk cId="1250336375" sldId="291"/>
        </pc:sldMkLst>
        <pc:spChg chg="mod">
          <ac:chgData name="Teuku Raja Irfan Radarma" userId="cf428174-95ba-4576-8554-3a3b8ffa52b7" providerId="ADAL" clId="{2D1E004A-AF25-48D8-8325-ACC4CBBF502E}" dt="2023-10-04T14:54:55.382" v="257" actId="20577"/>
          <ac:spMkLst>
            <pc:docMk/>
            <pc:sldMk cId="1250336375" sldId="291"/>
            <ac:spMk id="2" creationId="{796080E3-3235-9FB0-0C5C-62D8F4D672E0}"/>
          </ac:spMkLst>
        </pc:spChg>
        <pc:spChg chg="del">
          <ac:chgData name="Teuku Raja Irfan Radarma" userId="cf428174-95ba-4576-8554-3a3b8ffa52b7" providerId="ADAL" clId="{2D1E004A-AF25-48D8-8325-ACC4CBBF502E}" dt="2023-10-04T14:54:29.213" v="232" actId="478"/>
          <ac:spMkLst>
            <pc:docMk/>
            <pc:sldMk cId="1250336375" sldId="291"/>
            <ac:spMk id="3" creationId="{AB3EF8AF-DA3F-1B61-9BFD-A8488C063247}"/>
          </ac:spMkLst>
        </pc:spChg>
        <pc:spChg chg="del">
          <ac:chgData name="Teuku Raja Irfan Radarma" userId="cf428174-95ba-4576-8554-3a3b8ffa52b7" providerId="ADAL" clId="{2D1E004A-AF25-48D8-8325-ACC4CBBF502E}" dt="2023-10-04T14:54:38.390" v="233" actId="478"/>
          <ac:spMkLst>
            <pc:docMk/>
            <pc:sldMk cId="1250336375" sldId="291"/>
            <ac:spMk id="7" creationId="{F99CF112-F8B5-5394-BB14-01AD0B9FEEBD}"/>
          </ac:spMkLst>
        </pc:spChg>
        <pc:spChg chg="del">
          <ac:chgData name="Teuku Raja Irfan Radarma" userId="cf428174-95ba-4576-8554-3a3b8ffa52b7" providerId="ADAL" clId="{2D1E004A-AF25-48D8-8325-ACC4CBBF502E}" dt="2023-10-04T14:54:38.390" v="233" actId="478"/>
          <ac:spMkLst>
            <pc:docMk/>
            <pc:sldMk cId="1250336375" sldId="291"/>
            <ac:spMk id="17" creationId="{C6FB74CF-7E9B-F323-D477-3F29A84CF28D}"/>
          </ac:spMkLst>
        </pc:spChg>
        <pc:spChg chg="del">
          <ac:chgData name="Teuku Raja Irfan Radarma" userId="cf428174-95ba-4576-8554-3a3b8ffa52b7" providerId="ADAL" clId="{2D1E004A-AF25-48D8-8325-ACC4CBBF502E}" dt="2023-10-04T14:54:38.390" v="233" actId="478"/>
          <ac:spMkLst>
            <pc:docMk/>
            <pc:sldMk cId="1250336375" sldId="291"/>
            <ac:spMk id="19" creationId="{831B0E9B-D913-EC91-E2D7-6CD99ACBB0C9}"/>
          </ac:spMkLst>
        </pc:spChg>
        <pc:spChg chg="del">
          <ac:chgData name="Teuku Raja Irfan Radarma" userId="cf428174-95ba-4576-8554-3a3b8ffa52b7" providerId="ADAL" clId="{2D1E004A-AF25-48D8-8325-ACC4CBBF502E}" dt="2023-10-04T14:54:38.390" v="233" actId="478"/>
          <ac:spMkLst>
            <pc:docMk/>
            <pc:sldMk cId="1250336375" sldId="291"/>
            <ac:spMk id="21" creationId="{35D42C47-3C24-59C4-E46B-7DD731EF6C5F}"/>
          </ac:spMkLst>
        </pc:spChg>
        <pc:graphicFrameChg chg="del">
          <ac:chgData name="Teuku Raja Irfan Radarma" userId="cf428174-95ba-4576-8554-3a3b8ffa52b7" providerId="ADAL" clId="{2D1E004A-AF25-48D8-8325-ACC4CBBF502E}" dt="2023-10-04T14:54:38.390" v="233" actId="478"/>
          <ac:graphicFrameMkLst>
            <pc:docMk/>
            <pc:sldMk cId="1250336375" sldId="291"/>
            <ac:graphicFrameMk id="15" creationId="{21F8A2DC-65B1-7B18-02A1-FC1971D10A52}"/>
          </ac:graphicFrameMkLst>
        </pc:graphicFrameChg>
        <pc:picChg chg="del">
          <ac:chgData name="Teuku Raja Irfan Radarma" userId="cf428174-95ba-4576-8554-3a3b8ffa52b7" providerId="ADAL" clId="{2D1E004A-AF25-48D8-8325-ACC4CBBF502E}" dt="2023-10-04T14:54:38.390" v="233" actId="478"/>
          <ac:picMkLst>
            <pc:docMk/>
            <pc:sldMk cId="1250336375" sldId="291"/>
            <ac:picMk id="5" creationId="{01E9400A-4A01-CC05-DE79-EE908CEC1D6E}"/>
          </ac:picMkLst>
        </pc:picChg>
        <pc:picChg chg="del">
          <ac:chgData name="Teuku Raja Irfan Radarma" userId="cf428174-95ba-4576-8554-3a3b8ffa52b7" providerId="ADAL" clId="{2D1E004A-AF25-48D8-8325-ACC4CBBF502E}" dt="2023-10-04T14:54:40.869" v="234" actId="478"/>
          <ac:picMkLst>
            <pc:docMk/>
            <pc:sldMk cId="1250336375" sldId="291"/>
            <ac:picMk id="6" creationId="{99515A32-CCE7-0AA9-C4F7-21AB5DCD7E00}"/>
          </ac:picMkLst>
        </pc:picChg>
        <pc:picChg chg="del">
          <ac:chgData name="Teuku Raja Irfan Radarma" userId="cf428174-95ba-4576-8554-3a3b8ffa52b7" providerId="ADAL" clId="{2D1E004A-AF25-48D8-8325-ACC4CBBF502E}" dt="2023-10-04T14:54:29.213" v="232" actId="478"/>
          <ac:picMkLst>
            <pc:docMk/>
            <pc:sldMk cId="1250336375" sldId="291"/>
            <ac:picMk id="8" creationId="{95FF4AFB-2361-171E-5047-FB8323007CE7}"/>
          </ac:picMkLst>
        </pc:picChg>
        <pc:picChg chg="del">
          <ac:chgData name="Teuku Raja Irfan Radarma" userId="cf428174-95ba-4576-8554-3a3b8ffa52b7" providerId="ADAL" clId="{2D1E004A-AF25-48D8-8325-ACC4CBBF502E}" dt="2023-10-04T14:54:38.390" v="233" actId="478"/>
          <ac:picMkLst>
            <pc:docMk/>
            <pc:sldMk cId="1250336375" sldId="291"/>
            <ac:picMk id="9" creationId="{578BE741-38AE-C325-A1FE-287FB7940013}"/>
          </ac:picMkLst>
        </pc:picChg>
        <pc:picChg chg="del">
          <ac:chgData name="Teuku Raja Irfan Radarma" userId="cf428174-95ba-4576-8554-3a3b8ffa52b7" providerId="ADAL" clId="{2D1E004A-AF25-48D8-8325-ACC4CBBF502E}" dt="2023-10-04T14:54:38.390" v="233" actId="478"/>
          <ac:picMkLst>
            <pc:docMk/>
            <pc:sldMk cId="1250336375" sldId="291"/>
            <ac:picMk id="10" creationId="{E6D1CB21-AFAC-235A-7264-C68ABBFAABE1}"/>
          </ac:picMkLst>
        </pc:picChg>
        <pc:picChg chg="del">
          <ac:chgData name="Teuku Raja Irfan Radarma" userId="cf428174-95ba-4576-8554-3a3b8ffa52b7" providerId="ADAL" clId="{2D1E004A-AF25-48D8-8325-ACC4CBBF502E}" dt="2023-10-04T14:54:38.390" v="233" actId="478"/>
          <ac:picMkLst>
            <pc:docMk/>
            <pc:sldMk cId="1250336375" sldId="291"/>
            <ac:picMk id="12" creationId="{34592E89-9D9F-7DFD-93A4-95A5A87CD722}"/>
          </ac:picMkLst>
        </pc:picChg>
        <pc:picChg chg="del">
          <ac:chgData name="Teuku Raja Irfan Radarma" userId="cf428174-95ba-4576-8554-3a3b8ffa52b7" providerId="ADAL" clId="{2D1E004A-AF25-48D8-8325-ACC4CBBF502E}" dt="2023-10-04T14:54:38.390" v="233" actId="478"/>
          <ac:picMkLst>
            <pc:docMk/>
            <pc:sldMk cId="1250336375" sldId="291"/>
            <ac:picMk id="14" creationId="{91983820-EB02-5779-085E-C87240072013}"/>
          </ac:picMkLst>
        </pc:picChg>
        <pc:picChg chg="del">
          <ac:chgData name="Teuku Raja Irfan Radarma" userId="cf428174-95ba-4576-8554-3a3b8ffa52b7" providerId="ADAL" clId="{2D1E004A-AF25-48D8-8325-ACC4CBBF502E}" dt="2023-10-04T14:54:38.390" v="233" actId="478"/>
          <ac:picMkLst>
            <pc:docMk/>
            <pc:sldMk cId="1250336375" sldId="291"/>
            <ac:picMk id="16" creationId="{F2B846F4-DA3C-D2F0-00A0-7D29750B39C3}"/>
          </ac:picMkLst>
        </pc:picChg>
        <pc:picChg chg="del">
          <ac:chgData name="Teuku Raja Irfan Radarma" userId="cf428174-95ba-4576-8554-3a3b8ffa52b7" providerId="ADAL" clId="{2D1E004A-AF25-48D8-8325-ACC4CBBF502E}" dt="2023-10-04T14:54:38.390" v="233" actId="478"/>
          <ac:picMkLst>
            <pc:docMk/>
            <pc:sldMk cId="1250336375" sldId="291"/>
            <ac:picMk id="18" creationId="{BDC1A332-B843-9217-72AE-169FCD24C796}"/>
          </ac:picMkLst>
        </pc:picChg>
        <pc:picChg chg="del">
          <ac:chgData name="Teuku Raja Irfan Radarma" userId="cf428174-95ba-4576-8554-3a3b8ffa52b7" providerId="ADAL" clId="{2D1E004A-AF25-48D8-8325-ACC4CBBF502E}" dt="2023-10-04T14:54:38.390" v="233" actId="478"/>
          <ac:picMkLst>
            <pc:docMk/>
            <pc:sldMk cId="1250336375" sldId="291"/>
            <ac:picMk id="20" creationId="{D0375902-96A1-8A09-91B0-85431F42FCC8}"/>
          </ac:picMkLst>
        </pc:picChg>
        <pc:picChg chg="del">
          <ac:chgData name="Teuku Raja Irfan Radarma" userId="cf428174-95ba-4576-8554-3a3b8ffa52b7" providerId="ADAL" clId="{2D1E004A-AF25-48D8-8325-ACC4CBBF502E}" dt="2023-10-04T14:54:38.390" v="233" actId="478"/>
          <ac:picMkLst>
            <pc:docMk/>
            <pc:sldMk cId="1250336375" sldId="291"/>
            <ac:picMk id="22" creationId="{E242E575-C339-005F-28E8-0B31471B4CA5}"/>
          </ac:picMkLst>
        </pc:picChg>
      </pc:sldChg>
    </pc:docChg>
  </pc:docChgLst>
  <pc:docChgLst>
    <pc:chgData name="Teuku Raja Irfan Radarma" userId="cf428174-95ba-4576-8554-3a3b8ffa52b7" providerId="ADAL" clId="{D48BD2AF-1AD3-4A05-81D0-A1E4940F2D5D}"/>
    <pc:docChg chg="undo custSel addSld delSld modSld sldOrd modMainMaster">
      <pc:chgData name="Teuku Raja Irfan Radarma" userId="cf428174-95ba-4576-8554-3a3b8ffa52b7" providerId="ADAL" clId="{D48BD2AF-1AD3-4A05-81D0-A1E4940F2D5D}" dt="2023-10-04T11:33:28.859" v="949"/>
      <pc:docMkLst>
        <pc:docMk/>
      </pc:docMkLst>
      <pc:sldChg chg="modSp mod">
        <pc:chgData name="Teuku Raja Irfan Radarma" userId="cf428174-95ba-4576-8554-3a3b8ffa52b7" providerId="ADAL" clId="{D48BD2AF-1AD3-4A05-81D0-A1E4940F2D5D}" dt="2023-10-03T11:51:52.110" v="5" actId="113"/>
        <pc:sldMkLst>
          <pc:docMk/>
          <pc:sldMk cId="4030995347" sldId="257"/>
        </pc:sldMkLst>
        <pc:spChg chg="mod">
          <ac:chgData name="Teuku Raja Irfan Radarma" userId="cf428174-95ba-4576-8554-3a3b8ffa52b7" providerId="ADAL" clId="{D48BD2AF-1AD3-4A05-81D0-A1E4940F2D5D}" dt="2023-10-03T11:51:52.110" v="5" actId="113"/>
          <ac:spMkLst>
            <pc:docMk/>
            <pc:sldMk cId="4030995347" sldId="257"/>
            <ac:spMk id="3" creationId="{940F5DB3-7A6F-EDD4-9F33-B3FF6161C717}"/>
          </ac:spMkLst>
        </pc:spChg>
      </pc:sldChg>
      <pc:sldChg chg="modSp mod">
        <pc:chgData name="Teuku Raja Irfan Radarma" userId="cf428174-95ba-4576-8554-3a3b8ffa52b7" providerId="ADAL" clId="{D48BD2AF-1AD3-4A05-81D0-A1E4940F2D5D}" dt="2023-10-04T07:51:54.320" v="728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D48BD2AF-1AD3-4A05-81D0-A1E4940F2D5D}" dt="2023-10-04T07:51:44.578" v="726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D48BD2AF-1AD3-4A05-81D0-A1E4940F2D5D}" dt="2023-10-04T07:51:54.320" v="728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D48BD2AF-1AD3-4A05-81D0-A1E4940F2D5D}" dt="2023-10-03T12:23:17.435" v="200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D48BD2AF-1AD3-4A05-81D0-A1E4940F2D5D}" dt="2023-10-03T12:23:17.435" v="200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del">
        <pc:chgData name="Teuku Raja Irfan Radarma" userId="cf428174-95ba-4576-8554-3a3b8ffa52b7" providerId="ADAL" clId="{D48BD2AF-1AD3-4A05-81D0-A1E4940F2D5D}" dt="2023-10-04T09:53:23.265" v="748" actId="47"/>
        <pc:sldMkLst>
          <pc:docMk/>
          <pc:sldMk cId="4288289225" sldId="266"/>
        </pc:sldMkLst>
      </pc:sldChg>
      <pc:sldChg chg="modSp mod">
        <pc:chgData name="Teuku Raja Irfan Radarma" userId="cf428174-95ba-4576-8554-3a3b8ffa52b7" providerId="ADAL" clId="{D48BD2AF-1AD3-4A05-81D0-A1E4940F2D5D}" dt="2023-10-03T12:21:57.395" v="151" actId="20577"/>
        <pc:sldMkLst>
          <pc:docMk/>
          <pc:sldMk cId="57847258" sldId="270"/>
        </pc:sldMkLst>
        <pc:spChg chg="mod">
          <ac:chgData name="Teuku Raja Irfan Radarma" userId="cf428174-95ba-4576-8554-3a3b8ffa52b7" providerId="ADAL" clId="{D48BD2AF-1AD3-4A05-81D0-A1E4940F2D5D}" dt="2023-10-03T12:21:32.805" v="111" actId="20577"/>
          <ac:spMkLst>
            <pc:docMk/>
            <pc:sldMk cId="57847258" sldId="270"/>
            <ac:spMk id="2" creationId="{381843BC-AC83-AD37-89B4-0A07E6B1AA1B}"/>
          </ac:spMkLst>
        </pc:spChg>
        <pc:spChg chg="mod">
          <ac:chgData name="Teuku Raja Irfan Radarma" userId="cf428174-95ba-4576-8554-3a3b8ffa52b7" providerId="ADAL" clId="{D48BD2AF-1AD3-4A05-81D0-A1E4940F2D5D}" dt="2023-10-03T12:21:57.395" v="151" actId="20577"/>
          <ac:spMkLst>
            <pc:docMk/>
            <pc:sldMk cId="57847258" sldId="270"/>
            <ac:spMk id="3" creationId="{1F90A835-689B-E9C9-06FC-F749493E6D15}"/>
          </ac:spMkLst>
        </pc:spChg>
      </pc:sldChg>
      <pc:sldChg chg="del">
        <pc:chgData name="Teuku Raja Irfan Radarma" userId="cf428174-95ba-4576-8554-3a3b8ffa52b7" providerId="ADAL" clId="{D48BD2AF-1AD3-4A05-81D0-A1E4940F2D5D}" dt="2023-10-04T09:53:23.265" v="748" actId="47"/>
        <pc:sldMkLst>
          <pc:docMk/>
          <pc:sldMk cId="1264006534" sldId="271"/>
        </pc:sldMkLst>
      </pc:sldChg>
      <pc:sldChg chg="del">
        <pc:chgData name="Teuku Raja Irfan Radarma" userId="cf428174-95ba-4576-8554-3a3b8ffa52b7" providerId="ADAL" clId="{D48BD2AF-1AD3-4A05-81D0-A1E4940F2D5D}" dt="2023-10-03T12:29:42.558" v="639" actId="47"/>
        <pc:sldMkLst>
          <pc:docMk/>
          <pc:sldMk cId="4276659759" sldId="276"/>
        </pc:sldMkLst>
      </pc:sldChg>
      <pc:sldChg chg="del">
        <pc:chgData name="Teuku Raja Irfan Radarma" userId="cf428174-95ba-4576-8554-3a3b8ffa52b7" providerId="ADAL" clId="{D48BD2AF-1AD3-4A05-81D0-A1E4940F2D5D}" dt="2023-10-04T09:53:23.265" v="748" actId="47"/>
        <pc:sldMkLst>
          <pc:docMk/>
          <pc:sldMk cId="2198145850" sldId="277"/>
        </pc:sldMkLst>
      </pc:sldChg>
      <pc:sldChg chg="del">
        <pc:chgData name="Teuku Raja Irfan Radarma" userId="cf428174-95ba-4576-8554-3a3b8ffa52b7" providerId="ADAL" clId="{D48BD2AF-1AD3-4A05-81D0-A1E4940F2D5D}" dt="2023-10-03T12:29:44.137" v="640" actId="47"/>
        <pc:sldMkLst>
          <pc:docMk/>
          <pc:sldMk cId="2057667101" sldId="278"/>
        </pc:sldMkLst>
      </pc:sldChg>
      <pc:sldChg chg="del">
        <pc:chgData name="Teuku Raja Irfan Radarma" userId="cf428174-95ba-4576-8554-3a3b8ffa52b7" providerId="ADAL" clId="{D48BD2AF-1AD3-4A05-81D0-A1E4940F2D5D}" dt="2023-10-04T09:53:23.265" v="748" actId="47"/>
        <pc:sldMkLst>
          <pc:docMk/>
          <pc:sldMk cId="430609909" sldId="280"/>
        </pc:sldMkLst>
      </pc:sldChg>
      <pc:sldChg chg="del">
        <pc:chgData name="Teuku Raja Irfan Radarma" userId="cf428174-95ba-4576-8554-3a3b8ffa52b7" providerId="ADAL" clId="{D48BD2AF-1AD3-4A05-81D0-A1E4940F2D5D}" dt="2023-10-04T09:53:23.265" v="748" actId="47"/>
        <pc:sldMkLst>
          <pc:docMk/>
          <pc:sldMk cId="3579799825" sldId="281"/>
        </pc:sldMkLst>
      </pc:sldChg>
      <pc:sldChg chg="modSp new mod ord">
        <pc:chgData name="Teuku Raja Irfan Radarma" userId="cf428174-95ba-4576-8554-3a3b8ffa52b7" providerId="ADAL" clId="{D48BD2AF-1AD3-4A05-81D0-A1E4940F2D5D}" dt="2023-10-03T12:23:45.655" v="273" actId="20577"/>
        <pc:sldMkLst>
          <pc:docMk/>
          <pc:sldMk cId="897118795" sldId="282"/>
        </pc:sldMkLst>
        <pc:spChg chg="mod">
          <ac:chgData name="Teuku Raja Irfan Radarma" userId="cf428174-95ba-4576-8554-3a3b8ffa52b7" providerId="ADAL" clId="{D48BD2AF-1AD3-4A05-81D0-A1E4940F2D5D}" dt="2023-10-03T12:23:32.472" v="230" actId="20577"/>
          <ac:spMkLst>
            <pc:docMk/>
            <pc:sldMk cId="897118795" sldId="282"/>
            <ac:spMk id="2" creationId="{C70C2F35-68BB-7C3D-7335-0F380D3C346E}"/>
          </ac:spMkLst>
        </pc:spChg>
        <pc:spChg chg="mod">
          <ac:chgData name="Teuku Raja Irfan Radarma" userId="cf428174-95ba-4576-8554-3a3b8ffa52b7" providerId="ADAL" clId="{D48BD2AF-1AD3-4A05-81D0-A1E4940F2D5D}" dt="2023-10-03T12:23:45.655" v="273" actId="20577"/>
          <ac:spMkLst>
            <pc:docMk/>
            <pc:sldMk cId="897118795" sldId="282"/>
            <ac:spMk id="3" creationId="{AAA43931-CC11-13AA-91C1-2CB3C3C82A99}"/>
          </ac:spMkLst>
        </pc:spChg>
      </pc:sldChg>
      <pc:sldChg chg="modSp new mod">
        <pc:chgData name="Teuku Raja Irfan Radarma" userId="cf428174-95ba-4576-8554-3a3b8ffa52b7" providerId="ADAL" clId="{D48BD2AF-1AD3-4A05-81D0-A1E4940F2D5D}" dt="2023-10-03T12:26:42.130" v="460" actId="20577"/>
        <pc:sldMkLst>
          <pc:docMk/>
          <pc:sldMk cId="1690053592" sldId="283"/>
        </pc:sldMkLst>
        <pc:spChg chg="mod">
          <ac:chgData name="Teuku Raja Irfan Radarma" userId="cf428174-95ba-4576-8554-3a3b8ffa52b7" providerId="ADAL" clId="{D48BD2AF-1AD3-4A05-81D0-A1E4940F2D5D}" dt="2023-10-03T12:26:42.130" v="460" actId="20577"/>
          <ac:spMkLst>
            <pc:docMk/>
            <pc:sldMk cId="1690053592" sldId="283"/>
            <ac:spMk id="2" creationId="{EA5197F7-3C1B-8D06-608F-A469F354DA43}"/>
          </ac:spMkLst>
        </pc:spChg>
        <pc:spChg chg="mod">
          <ac:chgData name="Teuku Raja Irfan Radarma" userId="cf428174-95ba-4576-8554-3a3b8ffa52b7" providerId="ADAL" clId="{D48BD2AF-1AD3-4A05-81D0-A1E4940F2D5D}" dt="2023-10-03T12:25:10.087" v="380" actId="14100"/>
          <ac:spMkLst>
            <pc:docMk/>
            <pc:sldMk cId="1690053592" sldId="283"/>
            <ac:spMk id="4" creationId="{055785B3-DF5E-E738-8E16-86EB95FB614B}"/>
          </ac:spMkLst>
        </pc:spChg>
      </pc:sldChg>
      <pc:sldChg chg="modSp add mod ord">
        <pc:chgData name="Teuku Raja Irfan Radarma" userId="cf428174-95ba-4576-8554-3a3b8ffa52b7" providerId="ADAL" clId="{D48BD2AF-1AD3-4A05-81D0-A1E4940F2D5D}" dt="2023-10-03T12:26:39.072" v="459" actId="20577"/>
        <pc:sldMkLst>
          <pc:docMk/>
          <pc:sldMk cId="2190537798" sldId="284"/>
        </pc:sldMkLst>
        <pc:spChg chg="mod">
          <ac:chgData name="Teuku Raja Irfan Radarma" userId="cf428174-95ba-4576-8554-3a3b8ffa52b7" providerId="ADAL" clId="{D48BD2AF-1AD3-4A05-81D0-A1E4940F2D5D}" dt="2023-10-03T12:26:39.072" v="459" actId="20577"/>
          <ac:spMkLst>
            <pc:docMk/>
            <pc:sldMk cId="2190537798" sldId="284"/>
            <ac:spMk id="2" creationId="{EA5197F7-3C1B-8D06-608F-A469F354DA43}"/>
          </ac:spMkLst>
        </pc:spChg>
        <pc:spChg chg="mod">
          <ac:chgData name="Teuku Raja Irfan Radarma" userId="cf428174-95ba-4576-8554-3a3b8ffa52b7" providerId="ADAL" clId="{D48BD2AF-1AD3-4A05-81D0-A1E4940F2D5D}" dt="2023-10-03T12:26:32.049" v="458" actId="20577"/>
          <ac:spMkLst>
            <pc:docMk/>
            <pc:sldMk cId="2190537798" sldId="284"/>
            <ac:spMk id="4" creationId="{055785B3-DF5E-E738-8E16-86EB95FB614B}"/>
          </ac:spMkLst>
        </pc:spChg>
      </pc:sldChg>
      <pc:sldChg chg="modSp new mod">
        <pc:chgData name="Teuku Raja Irfan Radarma" userId="cf428174-95ba-4576-8554-3a3b8ffa52b7" providerId="ADAL" clId="{D48BD2AF-1AD3-4A05-81D0-A1E4940F2D5D}" dt="2023-10-03T12:29:19.181" v="638" actId="20577"/>
        <pc:sldMkLst>
          <pc:docMk/>
          <pc:sldMk cId="1285457992" sldId="285"/>
        </pc:sldMkLst>
        <pc:spChg chg="mod">
          <ac:chgData name="Teuku Raja Irfan Radarma" userId="cf428174-95ba-4576-8554-3a3b8ffa52b7" providerId="ADAL" clId="{D48BD2AF-1AD3-4A05-81D0-A1E4940F2D5D}" dt="2023-10-03T12:27:18.900" v="474" actId="20577"/>
          <ac:spMkLst>
            <pc:docMk/>
            <pc:sldMk cId="1285457992" sldId="285"/>
            <ac:spMk id="2" creationId="{81E907F2-B8A0-0337-60C6-D00E22FB5E0F}"/>
          </ac:spMkLst>
        </pc:spChg>
        <pc:spChg chg="mod">
          <ac:chgData name="Teuku Raja Irfan Radarma" userId="cf428174-95ba-4576-8554-3a3b8ffa52b7" providerId="ADAL" clId="{D48BD2AF-1AD3-4A05-81D0-A1E4940F2D5D}" dt="2023-10-03T12:29:19.181" v="638" actId="20577"/>
          <ac:spMkLst>
            <pc:docMk/>
            <pc:sldMk cId="1285457992" sldId="285"/>
            <ac:spMk id="4" creationId="{1D4426B1-CC4F-DD9D-DBA0-892D2149C89B}"/>
          </ac:spMkLst>
        </pc:spChg>
      </pc:sldChg>
      <pc:sldChg chg="addSp delSp modSp new mod">
        <pc:chgData name="Teuku Raja Irfan Radarma" userId="cf428174-95ba-4576-8554-3a3b8ffa52b7" providerId="ADAL" clId="{D48BD2AF-1AD3-4A05-81D0-A1E4940F2D5D}" dt="2023-10-04T09:58:19.728" v="817" actId="20577"/>
        <pc:sldMkLst>
          <pc:docMk/>
          <pc:sldMk cId="4141781399" sldId="286"/>
        </pc:sldMkLst>
        <pc:spChg chg="mod">
          <ac:chgData name="Teuku Raja Irfan Radarma" userId="cf428174-95ba-4576-8554-3a3b8ffa52b7" providerId="ADAL" clId="{D48BD2AF-1AD3-4A05-81D0-A1E4940F2D5D}" dt="2023-10-04T09:57:43.361" v="803" actId="20577"/>
          <ac:spMkLst>
            <pc:docMk/>
            <pc:sldMk cId="4141781399" sldId="286"/>
            <ac:spMk id="2" creationId="{796080E3-3235-9FB0-0C5C-62D8F4D672E0}"/>
          </ac:spMkLst>
        </pc:spChg>
        <pc:spChg chg="del">
          <ac:chgData name="Teuku Raja Irfan Radarma" userId="cf428174-95ba-4576-8554-3a3b8ffa52b7" providerId="ADAL" clId="{D48BD2AF-1AD3-4A05-81D0-A1E4940F2D5D}" dt="2023-10-03T12:31:00.935" v="667" actId="478"/>
          <ac:spMkLst>
            <pc:docMk/>
            <pc:sldMk cId="4141781399" sldId="286"/>
            <ac:spMk id="3" creationId="{DD8080DB-F806-B51A-6AF9-1496AA700920}"/>
          </ac:spMkLst>
        </pc:spChg>
        <pc:spChg chg="add mod">
          <ac:chgData name="Teuku Raja Irfan Radarma" userId="cf428174-95ba-4576-8554-3a3b8ffa52b7" providerId="ADAL" clId="{D48BD2AF-1AD3-4A05-81D0-A1E4940F2D5D}" dt="2023-10-04T09:58:19.728" v="817" actId="20577"/>
          <ac:spMkLst>
            <pc:docMk/>
            <pc:sldMk cId="4141781399" sldId="286"/>
            <ac:spMk id="23" creationId="{0F9F6817-7DC7-45EE-183C-A167CAEA14FD}"/>
          </ac:spMkLst>
        </pc:spChg>
        <pc:spChg chg="add mod">
          <ac:chgData name="Teuku Raja Irfan Radarma" userId="cf428174-95ba-4576-8554-3a3b8ffa52b7" providerId="ADAL" clId="{D48BD2AF-1AD3-4A05-81D0-A1E4940F2D5D}" dt="2023-10-04T09:57:25.211" v="798" actId="1076"/>
          <ac:spMkLst>
            <pc:docMk/>
            <pc:sldMk cId="4141781399" sldId="286"/>
            <ac:spMk id="24" creationId="{BD030FD5-6B16-3E91-5732-4F302BFA824E}"/>
          </ac:spMkLst>
        </pc:sp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5" creationId="{01E9400A-4A01-CC05-DE79-EE908CEC1D6E}"/>
          </ac:picMkLst>
        </pc:picChg>
        <pc:picChg chg="add del mod">
          <ac:chgData name="Teuku Raja Irfan Radarma" userId="cf428174-95ba-4576-8554-3a3b8ffa52b7" providerId="ADAL" clId="{D48BD2AF-1AD3-4A05-81D0-A1E4940F2D5D}" dt="2023-10-04T09:56:28.712" v="768" actId="478"/>
          <ac:picMkLst>
            <pc:docMk/>
            <pc:sldMk cId="4141781399" sldId="286"/>
            <ac:picMk id="6" creationId="{99515A32-CCE7-0AA9-C4F7-21AB5DCD7E00}"/>
          </ac:picMkLst>
        </pc:picChg>
        <pc:picChg chg="add del mod">
          <ac:chgData name="Teuku Raja Irfan Radarma" userId="cf428174-95ba-4576-8554-3a3b8ffa52b7" providerId="ADAL" clId="{D48BD2AF-1AD3-4A05-81D0-A1E4940F2D5D}" dt="2023-10-04T09:56:28.712" v="768" actId="478"/>
          <ac:picMkLst>
            <pc:docMk/>
            <pc:sldMk cId="4141781399" sldId="286"/>
            <ac:picMk id="8" creationId="{95FF4AFB-2361-171E-5047-FB8323007CE7}"/>
          </ac:picMkLst>
        </pc:pic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9" creationId="{578BE741-38AE-C325-A1FE-287FB7940013}"/>
          </ac:picMkLst>
        </pc:pic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10" creationId="{E6D1CB21-AFAC-235A-7264-C68ABBFAABE1}"/>
          </ac:picMkLst>
        </pc:pic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12" creationId="{34592E89-9D9F-7DFD-93A4-95A5A87CD722}"/>
          </ac:picMkLst>
        </pc:pic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14" creationId="{91983820-EB02-5779-085E-C87240072013}"/>
          </ac:picMkLst>
        </pc:pic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16" creationId="{F2B846F4-DA3C-D2F0-00A0-7D29750B39C3}"/>
          </ac:picMkLst>
        </pc:pic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18" creationId="{BDC1A332-B843-9217-72AE-169FCD24C796}"/>
          </ac:picMkLst>
        </pc:pic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20" creationId="{D0375902-96A1-8A09-91B0-85431F42FCC8}"/>
          </ac:picMkLst>
        </pc:pic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22" creationId="{E242E575-C339-005F-28E8-0B31471B4CA5}"/>
          </ac:picMkLst>
        </pc:picChg>
      </pc:sldChg>
      <pc:sldChg chg="addSp delSp modSp add mod modAnim">
        <pc:chgData name="Teuku Raja Irfan Radarma" userId="cf428174-95ba-4576-8554-3a3b8ffa52b7" providerId="ADAL" clId="{D48BD2AF-1AD3-4A05-81D0-A1E4940F2D5D}" dt="2023-10-04T11:33:01.777" v="947"/>
        <pc:sldMkLst>
          <pc:docMk/>
          <pc:sldMk cId="2944571257" sldId="287"/>
        </pc:sldMkLst>
        <pc:spChg chg="mod">
          <ac:chgData name="Teuku Raja Irfan Radarma" userId="cf428174-95ba-4576-8554-3a3b8ffa52b7" providerId="ADAL" clId="{D48BD2AF-1AD3-4A05-81D0-A1E4940F2D5D}" dt="2023-10-04T11:30:49.238" v="916" actId="20577"/>
          <ac:spMkLst>
            <pc:docMk/>
            <pc:sldMk cId="2944571257" sldId="287"/>
            <ac:spMk id="2" creationId="{796080E3-3235-9FB0-0C5C-62D8F4D672E0}"/>
          </ac:spMkLst>
        </pc:spChg>
        <pc:spChg chg="add mod">
          <ac:chgData name="Teuku Raja Irfan Radarma" userId="cf428174-95ba-4576-8554-3a3b8ffa52b7" providerId="ADAL" clId="{D48BD2AF-1AD3-4A05-81D0-A1E4940F2D5D}" dt="2023-10-04T10:07:25.480" v="902" actId="1076"/>
          <ac:spMkLst>
            <pc:docMk/>
            <pc:sldMk cId="2944571257" sldId="287"/>
            <ac:spMk id="3" creationId="{AB3EF8AF-DA3F-1B61-9BFD-A8488C063247}"/>
          </ac:spMkLst>
        </pc:spChg>
        <pc:spChg chg="add mod">
          <ac:chgData name="Teuku Raja Irfan Radarma" userId="cf428174-95ba-4576-8554-3a3b8ffa52b7" providerId="ADAL" clId="{D48BD2AF-1AD3-4A05-81D0-A1E4940F2D5D}" dt="2023-10-04T10:07:21.517" v="901" actId="1076"/>
          <ac:spMkLst>
            <pc:docMk/>
            <pc:sldMk cId="2944571257" sldId="287"/>
            <ac:spMk id="7" creationId="{F99CF112-F8B5-5394-BB14-01AD0B9FEEBD}"/>
          </ac:spMkLst>
        </pc:spChg>
        <pc:spChg chg="add mod">
          <ac:chgData name="Teuku Raja Irfan Radarma" userId="cf428174-95ba-4576-8554-3a3b8ffa52b7" providerId="ADAL" clId="{D48BD2AF-1AD3-4A05-81D0-A1E4940F2D5D}" dt="2023-10-04T10:05:04.442" v="877" actId="1076"/>
          <ac:spMkLst>
            <pc:docMk/>
            <pc:sldMk cId="2944571257" sldId="287"/>
            <ac:spMk id="17" creationId="{C6FB74CF-7E9B-F323-D477-3F29A84CF28D}"/>
          </ac:spMkLst>
        </pc:spChg>
        <pc:spChg chg="add mod ord">
          <ac:chgData name="Teuku Raja Irfan Radarma" userId="cf428174-95ba-4576-8554-3a3b8ffa52b7" providerId="ADAL" clId="{D48BD2AF-1AD3-4A05-81D0-A1E4940F2D5D}" dt="2023-10-04T10:05:59.008" v="883" actId="693"/>
          <ac:spMkLst>
            <pc:docMk/>
            <pc:sldMk cId="2944571257" sldId="287"/>
            <ac:spMk id="19" creationId="{831B0E9B-D913-EC91-E2D7-6CD99ACBB0C9}"/>
          </ac:spMkLst>
        </pc:spChg>
        <pc:spChg chg="add mod">
          <ac:chgData name="Teuku Raja Irfan Radarma" userId="cf428174-95ba-4576-8554-3a3b8ffa52b7" providerId="ADAL" clId="{D48BD2AF-1AD3-4A05-81D0-A1E4940F2D5D}" dt="2023-10-04T10:06:28.987" v="900" actId="1076"/>
          <ac:spMkLst>
            <pc:docMk/>
            <pc:sldMk cId="2944571257" sldId="287"/>
            <ac:spMk id="21" creationId="{35D42C47-3C24-59C4-E46B-7DD731EF6C5F}"/>
          </ac:spMkLst>
        </pc:spChg>
        <pc:spChg chg="add mod">
          <ac:chgData name="Teuku Raja Irfan Radarma" userId="cf428174-95ba-4576-8554-3a3b8ffa52b7" providerId="ADAL" clId="{D48BD2AF-1AD3-4A05-81D0-A1E4940F2D5D}" dt="2023-10-04T11:31:47.415" v="937" actId="1076"/>
          <ac:spMkLst>
            <pc:docMk/>
            <pc:sldMk cId="2944571257" sldId="287"/>
            <ac:spMk id="25" creationId="{DABC45E2-1014-95A3-7C1A-9192FB54F487}"/>
          </ac:spMkLst>
        </pc:spChg>
        <pc:spChg chg="add mod">
          <ac:chgData name="Teuku Raja Irfan Radarma" userId="cf428174-95ba-4576-8554-3a3b8ffa52b7" providerId="ADAL" clId="{D48BD2AF-1AD3-4A05-81D0-A1E4940F2D5D}" dt="2023-10-04T11:32:04.365" v="940" actId="20577"/>
          <ac:spMkLst>
            <pc:docMk/>
            <pc:sldMk cId="2944571257" sldId="287"/>
            <ac:spMk id="27" creationId="{F97647AD-C34E-A0D5-2249-D2EBA94130DF}"/>
          </ac:spMkLst>
        </pc:spChg>
        <pc:spChg chg="add mod">
          <ac:chgData name="Teuku Raja Irfan Radarma" userId="cf428174-95ba-4576-8554-3a3b8ffa52b7" providerId="ADAL" clId="{D48BD2AF-1AD3-4A05-81D0-A1E4940F2D5D}" dt="2023-10-04T11:32:06.530" v="941" actId="20577"/>
          <ac:spMkLst>
            <pc:docMk/>
            <pc:sldMk cId="2944571257" sldId="287"/>
            <ac:spMk id="29" creationId="{61C5D368-F61A-1618-53CB-712A0F36A866}"/>
          </ac:spMkLst>
        </pc:spChg>
        <pc:graphicFrameChg chg="add mod modGraphic">
          <ac:chgData name="Teuku Raja Irfan Radarma" userId="cf428174-95ba-4576-8554-3a3b8ffa52b7" providerId="ADAL" clId="{D48BD2AF-1AD3-4A05-81D0-A1E4940F2D5D}" dt="2023-10-04T10:04:42.595" v="864" actId="1076"/>
          <ac:graphicFrameMkLst>
            <pc:docMk/>
            <pc:sldMk cId="2944571257" sldId="287"/>
            <ac:graphicFrameMk id="15" creationId="{21F8A2DC-65B1-7B18-02A1-FC1971D10A52}"/>
          </ac:graphicFrameMkLst>
        </pc:graphicFrameChg>
        <pc:picChg chg="mod">
          <ac:chgData name="Teuku Raja Irfan Radarma" userId="cf428174-95ba-4576-8554-3a3b8ffa52b7" providerId="ADAL" clId="{D48BD2AF-1AD3-4A05-81D0-A1E4940F2D5D}" dt="2023-10-04T09:58:40.126" v="821" actId="1076"/>
          <ac:picMkLst>
            <pc:docMk/>
            <pc:sldMk cId="2944571257" sldId="287"/>
            <ac:picMk id="5" creationId="{01E9400A-4A01-CC05-DE79-EE908CEC1D6E}"/>
          </ac:picMkLst>
        </pc:picChg>
        <pc:picChg chg="mod">
          <ac:chgData name="Teuku Raja Irfan Radarma" userId="cf428174-95ba-4576-8554-3a3b8ffa52b7" providerId="ADAL" clId="{D48BD2AF-1AD3-4A05-81D0-A1E4940F2D5D}" dt="2023-10-04T10:07:21.517" v="901" actId="1076"/>
          <ac:picMkLst>
            <pc:docMk/>
            <pc:sldMk cId="2944571257" sldId="287"/>
            <ac:picMk id="6" creationId="{99515A32-CCE7-0AA9-C4F7-21AB5DCD7E00}"/>
          </ac:picMkLst>
        </pc:picChg>
        <pc:picChg chg="mod">
          <ac:chgData name="Teuku Raja Irfan Radarma" userId="cf428174-95ba-4576-8554-3a3b8ffa52b7" providerId="ADAL" clId="{D48BD2AF-1AD3-4A05-81D0-A1E4940F2D5D}" dt="2023-10-04T10:07:25.480" v="902" actId="1076"/>
          <ac:picMkLst>
            <pc:docMk/>
            <pc:sldMk cId="2944571257" sldId="287"/>
            <ac:picMk id="8" creationId="{95FF4AFB-2361-171E-5047-FB8323007CE7}"/>
          </ac:picMkLst>
        </pc:picChg>
        <pc:picChg chg="mod">
          <ac:chgData name="Teuku Raja Irfan Radarma" userId="cf428174-95ba-4576-8554-3a3b8ffa52b7" providerId="ADAL" clId="{D48BD2AF-1AD3-4A05-81D0-A1E4940F2D5D}" dt="2023-10-04T09:58:40.126" v="821" actId="1076"/>
          <ac:picMkLst>
            <pc:docMk/>
            <pc:sldMk cId="2944571257" sldId="287"/>
            <ac:picMk id="9" creationId="{578BE741-38AE-C325-A1FE-287FB7940013}"/>
          </ac:picMkLst>
        </pc:picChg>
        <pc:picChg chg="mod">
          <ac:chgData name="Teuku Raja Irfan Radarma" userId="cf428174-95ba-4576-8554-3a3b8ffa52b7" providerId="ADAL" clId="{D48BD2AF-1AD3-4A05-81D0-A1E4940F2D5D}" dt="2023-10-04T09:58:46.969" v="823" actId="1076"/>
          <ac:picMkLst>
            <pc:docMk/>
            <pc:sldMk cId="2944571257" sldId="287"/>
            <ac:picMk id="10" creationId="{E6D1CB21-AFAC-235A-7264-C68ABBFAABE1}"/>
          </ac:picMkLst>
        </pc:picChg>
        <pc:picChg chg="mod">
          <ac:chgData name="Teuku Raja Irfan Radarma" userId="cf428174-95ba-4576-8554-3a3b8ffa52b7" providerId="ADAL" clId="{D48BD2AF-1AD3-4A05-81D0-A1E4940F2D5D}" dt="2023-10-04T09:58:40.126" v="821" actId="1076"/>
          <ac:picMkLst>
            <pc:docMk/>
            <pc:sldMk cId="2944571257" sldId="287"/>
            <ac:picMk id="12" creationId="{34592E89-9D9F-7DFD-93A4-95A5A87CD722}"/>
          </ac:picMkLst>
        </pc:picChg>
        <pc:picChg chg="mod">
          <ac:chgData name="Teuku Raja Irfan Radarma" userId="cf428174-95ba-4576-8554-3a3b8ffa52b7" providerId="ADAL" clId="{D48BD2AF-1AD3-4A05-81D0-A1E4940F2D5D}" dt="2023-10-04T09:58:40.126" v="821" actId="1076"/>
          <ac:picMkLst>
            <pc:docMk/>
            <pc:sldMk cId="2944571257" sldId="287"/>
            <ac:picMk id="14" creationId="{91983820-EB02-5779-085E-C87240072013}"/>
          </ac:picMkLst>
        </pc:picChg>
        <pc:picChg chg="mod">
          <ac:chgData name="Teuku Raja Irfan Radarma" userId="cf428174-95ba-4576-8554-3a3b8ffa52b7" providerId="ADAL" clId="{D48BD2AF-1AD3-4A05-81D0-A1E4940F2D5D}" dt="2023-10-04T09:58:40.126" v="821" actId="1076"/>
          <ac:picMkLst>
            <pc:docMk/>
            <pc:sldMk cId="2944571257" sldId="287"/>
            <ac:picMk id="16" creationId="{F2B846F4-DA3C-D2F0-00A0-7D29750B39C3}"/>
          </ac:picMkLst>
        </pc:picChg>
        <pc:picChg chg="mod">
          <ac:chgData name="Teuku Raja Irfan Radarma" userId="cf428174-95ba-4576-8554-3a3b8ffa52b7" providerId="ADAL" clId="{D48BD2AF-1AD3-4A05-81D0-A1E4940F2D5D}" dt="2023-10-04T09:58:40.126" v="821" actId="1076"/>
          <ac:picMkLst>
            <pc:docMk/>
            <pc:sldMk cId="2944571257" sldId="287"/>
            <ac:picMk id="18" creationId="{BDC1A332-B843-9217-72AE-169FCD24C796}"/>
          </ac:picMkLst>
        </pc:picChg>
        <pc:picChg chg="mod">
          <ac:chgData name="Teuku Raja Irfan Radarma" userId="cf428174-95ba-4576-8554-3a3b8ffa52b7" providerId="ADAL" clId="{D48BD2AF-1AD3-4A05-81D0-A1E4940F2D5D}" dt="2023-10-04T09:58:46.969" v="823" actId="1076"/>
          <ac:picMkLst>
            <pc:docMk/>
            <pc:sldMk cId="2944571257" sldId="287"/>
            <ac:picMk id="20" creationId="{D0375902-96A1-8A09-91B0-85431F42FCC8}"/>
          </ac:picMkLst>
        </pc:picChg>
        <pc:picChg chg="mod">
          <ac:chgData name="Teuku Raja Irfan Radarma" userId="cf428174-95ba-4576-8554-3a3b8ffa52b7" providerId="ADAL" clId="{D48BD2AF-1AD3-4A05-81D0-A1E4940F2D5D}" dt="2023-10-04T09:58:46.969" v="823" actId="1076"/>
          <ac:picMkLst>
            <pc:docMk/>
            <pc:sldMk cId="2944571257" sldId="287"/>
            <ac:picMk id="22" creationId="{E242E575-C339-005F-28E8-0B31471B4CA5}"/>
          </ac:picMkLst>
        </pc:picChg>
        <pc:picChg chg="add mod">
          <ac:chgData name="Teuku Raja Irfan Radarma" userId="cf428174-95ba-4576-8554-3a3b8ffa52b7" providerId="ADAL" clId="{D48BD2AF-1AD3-4A05-81D0-A1E4940F2D5D}" dt="2023-10-04T11:31:34.988" v="921" actId="1076"/>
          <ac:picMkLst>
            <pc:docMk/>
            <pc:sldMk cId="2944571257" sldId="287"/>
            <ac:picMk id="24" creationId="{AA87DFA7-4DF4-D3E0-9F4A-AF695945EA1E}"/>
          </ac:picMkLst>
        </pc:picChg>
        <pc:picChg chg="add mod">
          <ac:chgData name="Teuku Raja Irfan Radarma" userId="cf428174-95ba-4576-8554-3a3b8ffa52b7" providerId="ADAL" clId="{D48BD2AF-1AD3-4A05-81D0-A1E4940F2D5D}" dt="2023-10-04T11:31:54.755" v="938" actId="571"/>
          <ac:picMkLst>
            <pc:docMk/>
            <pc:sldMk cId="2944571257" sldId="287"/>
            <ac:picMk id="26" creationId="{46BD137C-FF83-D62F-D90C-94E0896A8CFC}"/>
          </ac:picMkLst>
        </pc:picChg>
        <pc:picChg chg="add mod">
          <ac:chgData name="Teuku Raja Irfan Radarma" userId="cf428174-95ba-4576-8554-3a3b8ffa52b7" providerId="ADAL" clId="{D48BD2AF-1AD3-4A05-81D0-A1E4940F2D5D}" dt="2023-10-04T11:32:01.604" v="939" actId="571"/>
          <ac:picMkLst>
            <pc:docMk/>
            <pc:sldMk cId="2944571257" sldId="287"/>
            <ac:picMk id="28" creationId="{90681D79-D507-40C0-CCA4-529D962D4EAA}"/>
          </ac:picMkLst>
        </pc:picChg>
        <pc:cxnChg chg="add del mod">
          <ac:chgData name="Teuku Raja Irfan Radarma" userId="cf428174-95ba-4576-8554-3a3b8ffa52b7" providerId="ADAL" clId="{D48BD2AF-1AD3-4A05-81D0-A1E4940F2D5D}" dt="2023-10-04T10:03:40.302" v="850" actId="478"/>
          <ac:cxnSpMkLst>
            <pc:docMk/>
            <pc:sldMk cId="2944571257" sldId="287"/>
            <ac:cxnSpMk id="13" creationId="{92BB5115-6116-6ABE-768F-10E679C379F2}"/>
          </ac:cxnSpMkLst>
        </pc:cxnChg>
      </pc:sldChg>
      <pc:sldChg chg="delSp add mod ord modAnim">
        <pc:chgData name="Teuku Raja Irfan Radarma" userId="cf428174-95ba-4576-8554-3a3b8ffa52b7" providerId="ADAL" clId="{D48BD2AF-1AD3-4A05-81D0-A1E4940F2D5D}" dt="2023-10-04T11:33:28.859" v="949"/>
        <pc:sldMkLst>
          <pc:docMk/>
          <pc:sldMk cId="378410288" sldId="288"/>
        </pc:sldMkLst>
        <pc:spChg chg="del">
          <ac:chgData name="Teuku Raja Irfan Radarma" userId="cf428174-95ba-4576-8554-3a3b8ffa52b7" providerId="ADAL" clId="{D48BD2AF-1AD3-4A05-81D0-A1E4940F2D5D}" dt="2023-10-04T11:32:45.530" v="943" actId="478"/>
          <ac:spMkLst>
            <pc:docMk/>
            <pc:sldMk cId="378410288" sldId="288"/>
            <ac:spMk id="25" creationId="{DABC45E2-1014-95A3-7C1A-9192FB54F487}"/>
          </ac:spMkLst>
        </pc:spChg>
        <pc:spChg chg="del">
          <ac:chgData name="Teuku Raja Irfan Radarma" userId="cf428174-95ba-4576-8554-3a3b8ffa52b7" providerId="ADAL" clId="{D48BD2AF-1AD3-4A05-81D0-A1E4940F2D5D}" dt="2023-10-04T11:32:45.530" v="943" actId="478"/>
          <ac:spMkLst>
            <pc:docMk/>
            <pc:sldMk cId="378410288" sldId="288"/>
            <ac:spMk id="27" creationId="{F97647AD-C34E-A0D5-2249-D2EBA94130DF}"/>
          </ac:spMkLst>
        </pc:spChg>
        <pc:spChg chg="del">
          <ac:chgData name="Teuku Raja Irfan Radarma" userId="cf428174-95ba-4576-8554-3a3b8ffa52b7" providerId="ADAL" clId="{D48BD2AF-1AD3-4A05-81D0-A1E4940F2D5D}" dt="2023-10-04T11:32:45.530" v="943" actId="478"/>
          <ac:spMkLst>
            <pc:docMk/>
            <pc:sldMk cId="378410288" sldId="288"/>
            <ac:spMk id="29" creationId="{61C5D368-F61A-1618-53CB-712A0F36A866}"/>
          </ac:spMkLst>
        </pc:spChg>
        <pc:picChg chg="del">
          <ac:chgData name="Teuku Raja Irfan Radarma" userId="cf428174-95ba-4576-8554-3a3b8ffa52b7" providerId="ADAL" clId="{D48BD2AF-1AD3-4A05-81D0-A1E4940F2D5D}" dt="2023-10-04T11:32:45.530" v="943" actId="478"/>
          <ac:picMkLst>
            <pc:docMk/>
            <pc:sldMk cId="378410288" sldId="288"/>
            <ac:picMk id="24" creationId="{AA87DFA7-4DF4-D3E0-9F4A-AF695945EA1E}"/>
          </ac:picMkLst>
        </pc:picChg>
        <pc:picChg chg="del">
          <ac:chgData name="Teuku Raja Irfan Radarma" userId="cf428174-95ba-4576-8554-3a3b8ffa52b7" providerId="ADAL" clId="{D48BD2AF-1AD3-4A05-81D0-A1E4940F2D5D}" dt="2023-10-04T11:32:45.530" v="943" actId="478"/>
          <ac:picMkLst>
            <pc:docMk/>
            <pc:sldMk cId="378410288" sldId="288"/>
            <ac:picMk id="26" creationId="{46BD137C-FF83-D62F-D90C-94E0896A8CFC}"/>
          </ac:picMkLst>
        </pc:picChg>
        <pc:picChg chg="del">
          <ac:chgData name="Teuku Raja Irfan Radarma" userId="cf428174-95ba-4576-8554-3a3b8ffa52b7" providerId="ADAL" clId="{D48BD2AF-1AD3-4A05-81D0-A1E4940F2D5D}" dt="2023-10-04T11:32:45.530" v="943" actId="478"/>
          <ac:picMkLst>
            <pc:docMk/>
            <pc:sldMk cId="378410288" sldId="288"/>
            <ac:picMk id="28" creationId="{90681D79-D507-40C0-CCA4-529D962D4EAA}"/>
          </ac:picMkLst>
        </pc:picChg>
      </pc:sldChg>
      <pc:sldChg chg="new del">
        <pc:chgData name="Teuku Raja Irfan Radarma" userId="cf428174-95ba-4576-8554-3a3b8ffa52b7" providerId="ADAL" clId="{D48BD2AF-1AD3-4A05-81D0-A1E4940F2D5D}" dt="2023-10-04T10:08:16.250" v="904" actId="47"/>
        <pc:sldMkLst>
          <pc:docMk/>
          <pc:sldMk cId="888989557" sldId="288"/>
        </pc:sldMkLst>
      </pc:sldChg>
      <pc:sldMasterChg chg="modSldLayout">
        <pc:chgData name="Teuku Raja Irfan Radarma" userId="cf428174-95ba-4576-8554-3a3b8ffa52b7" providerId="ADAL" clId="{D48BD2AF-1AD3-4A05-81D0-A1E4940F2D5D}" dt="2023-10-03T11:51:39.091" v="4" actId="207"/>
        <pc:sldMasterMkLst>
          <pc:docMk/>
          <pc:sldMasterMk cId="856379123" sldId="2147483648"/>
        </pc:sldMasterMkLst>
        <pc:sldLayoutChg chg="modSp mod">
          <pc:chgData name="Teuku Raja Irfan Radarma" userId="cf428174-95ba-4576-8554-3a3b8ffa52b7" providerId="ADAL" clId="{D48BD2AF-1AD3-4A05-81D0-A1E4940F2D5D}" dt="2023-10-03T11:51:39.091" v="4" actId="207"/>
          <pc:sldLayoutMkLst>
            <pc:docMk/>
            <pc:sldMasterMk cId="856379123" sldId="2147483648"/>
            <pc:sldLayoutMk cId="2508048250" sldId="2147483662"/>
          </pc:sldLayoutMkLst>
          <pc:spChg chg="mod">
            <ac:chgData name="Teuku Raja Irfan Radarma" userId="cf428174-95ba-4576-8554-3a3b8ffa52b7" providerId="ADAL" clId="{D48BD2AF-1AD3-4A05-81D0-A1E4940F2D5D}" dt="2023-10-03T11:51:27.625" v="3" actId="207"/>
            <ac:spMkLst>
              <pc:docMk/>
              <pc:sldMasterMk cId="856379123" sldId="2147483648"/>
              <pc:sldLayoutMk cId="2508048250" sldId="2147483662"/>
              <ac:spMk id="27" creationId="{2CA05F37-39C4-C373-C6E3-FCC40B7E86B3}"/>
            </ac:spMkLst>
          </pc:spChg>
          <pc:spChg chg="mod">
            <ac:chgData name="Teuku Raja Irfan Radarma" userId="cf428174-95ba-4576-8554-3a3b8ffa52b7" providerId="ADAL" clId="{D48BD2AF-1AD3-4A05-81D0-A1E4940F2D5D}" dt="2023-10-03T11:51:39.091" v="4" actId="207"/>
            <ac:spMkLst>
              <pc:docMk/>
              <pc:sldMasterMk cId="856379123" sldId="2147483648"/>
              <pc:sldLayoutMk cId="2508048250" sldId="2147483662"/>
              <ac:spMk id="62" creationId="{26DA56AC-DF3B-9666-D907-493DFD46D663}"/>
            </ac:spMkLst>
          </pc:spChg>
          <pc:cxnChg chg="mod">
            <ac:chgData name="Teuku Raja Irfan Radarma" userId="cf428174-95ba-4576-8554-3a3b8ffa52b7" providerId="ADAL" clId="{D48BD2AF-1AD3-4A05-81D0-A1E4940F2D5D}" dt="2023-10-03T11:51:16.913" v="1" actId="208"/>
            <ac:cxnSpMkLst>
              <pc:docMk/>
              <pc:sldMasterMk cId="856379123" sldId="2147483648"/>
              <pc:sldLayoutMk cId="2508048250" sldId="2147483662"/>
              <ac:cxnSpMk id="49" creationId="{31110DE0-946B-0109-CC61-EBD9C39CF3BE}"/>
            </ac:cxnSpMkLst>
          </pc:cxnChg>
        </pc:sldLayoutChg>
      </pc:sldMasterChg>
    </pc:docChg>
  </pc:docChgLst>
  <pc:docChgLst>
    <pc:chgData name="Teuku Raja Irfan Radarma" userId="cf428174-95ba-4576-8554-3a3b8ffa52b7" providerId="ADAL" clId="{BD0926DF-9010-4F61-BF4A-F6C04C60114F}"/>
    <pc:docChg chg="custSel addSld modSld">
      <pc:chgData name="Teuku Raja Irfan Radarma" userId="cf428174-95ba-4576-8554-3a3b8ffa52b7" providerId="ADAL" clId="{BD0926DF-9010-4F61-BF4A-F6C04C60114F}" dt="2024-10-27T03:34:03.067" v="65" actId="20577"/>
      <pc:docMkLst>
        <pc:docMk/>
      </pc:docMkLst>
      <pc:sldChg chg="modSp mod">
        <pc:chgData name="Teuku Raja Irfan Radarma" userId="cf428174-95ba-4576-8554-3a3b8ffa52b7" providerId="ADAL" clId="{BD0926DF-9010-4F61-BF4A-F6C04C60114F}" dt="2024-10-27T03:07:24.413" v="14" actId="20577"/>
        <pc:sldMkLst>
          <pc:docMk/>
          <pc:sldMk cId="4030995347" sldId="257"/>
        </pc:sldMkLst>
        <pc:spChg chg="mod">
          <ac:chgData name="Teuku Raja Irfan Radarma" userId="cf428174-95ba-4576-8554-3a3b8ffa52b7" providerId="ADAL" clId="{BD0926DF-9010-4F61-BF4A-F6C04C60114F}" dt="2024-10-27T03:07:24.413" v="14" actId="20577"/>
          <ac:spMkLst>
            <pc:docMk/>
            <pc:sldMk cId="4030995347" sldId="257"/>
            <ac:spMk id="3" creationId="{940F5DB3-7A6F-EDD4-9F33-B3FF6161C717}"/>
          </ac:spMkLst>
        </pc:spChg>
      </pc:sldChg>
      <pc:sldChg chg="modSp mod">
        <pc:chgData name="Teuku Raja Irfan Radarma" userId="cf428174-95ba-4576-8554-3a3b8ffa52b7" providerId="ADAL" clId="{BD0926DF-9010-4F61-BF4A-F6C04C60114F}" dt="2024-10-27T03:34:03.067" v="65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BD0926DF-9010-4F61-BF4A-F6C04C60114F}" dt="2024-10-27T03:34:03.067" v="65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addSp delSp modSp mod">
        <pc:chgData name="Teuku Raja Irfan Radarma" userId="cf428174-95ba-4576-8554-3a3b8ffa52b7" providerId="ADAL" clId="{BD0926DF-9010-4F61-BF4A-F6C04C60114F}" dt="2024-10-27T03:33:29.612" v="61" actId="478"/>
        <pc:sldMkLst>
          <pc:docMk/>
          <pc:sldMk cId="57847258" sldId="270"/>
        </pc:sldMkLst>
        <pc:spChg chg="mod">
          <ac:chgData name="Teuku Raja Irfan Radarma" userId="cf428174-95ba-4576-8554-3a3b8ffa52b7" providerId="ADAL" clId="{BD0926DF-9010-4F61-BF4A-F6C04C60114F}" dt="2024-10-27T03:33:21.219" v="59" actId="20577"/>
          <ac:spMkLst>
            <pc:docMk/>
            <pc:sldMk cId="57847258" sldId="270"/>
            <ac:spMk id="2" creationId="{381843BC-AC83-AD37-89B4-0A07E6B1AA1B}"/>
          </ac:spMkLst>
        </pc:spChg>
        <pc:spChg chg="del">
          <ac:chgData name="Teuku Raja Irfan Radarma" userId="cf428174-95ba-4576-8554-3a3b8ffa52b7" providerId="ADAL" clId="{BD0926DF-9010-4F61-BF4A-F6C04C60114F}" dt="2024-10-27T03:33:26.049" v="60" actId="478"/>
          <ac:spMkLst>
            <pc:docMk/>
            <pc:sldMk cId="57847258" sldId="270"/>
            <ac:spMk id="3" creationId="{1F90A835-689B-E9C9-06FC-F749493E6D15}"/>
          </ac:spMkLst>
        </pc:spChg>
        <pc:spChg chg="add del mod">
          <ac:chgData name="Teuku Raja Irfan Radarma" userId="cf428174-95ba-4576-8554-3a3b8ffa52b7" providerId="ADAL" clId="{BD0926DF-9010-4F61-BF4A-F6C04C60114F}" dt="2024-10-27T03:33:29.612" v="61" actId="478"/>
          <ac:spMkLst>
            <pc:docMk/>
            <pc:sldMk cId="57847258" sldId="270"/>
            <ac:spMk id="5" creationId="{BD11E7D3-1182-4829-9E57-FCE6FDC9AE0C}"/>
          </ac:spMkLst>
        </pc:spChg>
      </pc:sldChg>
      <pc:sldChg chg="add">
        <pc:chgData name="Teuku Raja Irfan Radarma" userId="cf428174-95ba-4576-8554-3a3b8ffa52b7" providerId="ADAL" clId="{BD0926DF-9010-4F61-BF4A-F6C04C60114F}" dt="2024-10-27T03:33:15.591" v="42" actId="2890"/>
        <pc:sldMkLst>
          <pc:docMk/>
          <pc:sldMk cId="1722931403" sldId="29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B011F-D7B6-4AA5-96DB-211285231097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C40E93-FF8B-448D-BBEA-F6948567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19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B156A4-E5DC-BD9E-0277-60026C66B37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1813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gambar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CE7D8F-8D59-78B8-97D8-AA1D3D293B00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Black and white 3D wave design">
            <a:extLst>
              <a:ext uri="{FF2B5EF4-FFF2-40B4-BE49-F238E27FC236}">
                <a16:creationId xmlns:a16="http://schemas.microsoft.com/office/drawing/2014/main" id="{A355B9C9-62AF-74CB-DD64-6E68C347AA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2" b="18638"/>
          <a:stretch/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8DAEF-925F-5505-B516-1E35B4B57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5" y="3429000"/>
            <a:ext cx="9144000" cy="971551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168B28-1F01-2FE5-5F22-7A39033B9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375" y="4400551"/>
            <a:ext cx="9144000" cy="1586467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E4D30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60B2D-CEA2-41AE-A645-252274BF3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C5E43-CB27-49BC-9DB7-94D08E11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58E01D-DC36-7F62-6787-C7D44BBAE6BF}"/>
              </a:ext>
            </a:extLst>
          </p:cNvPr>
          <p:cNvSpPr/>
          <p:nvPr userDrawn="1"/>
        </p:nvSpPr>
        <p:spPr>
          <a:xfrm>
            <a:off x="0" y="3181351"/>
            <a:ext cx="12192000" cy="247649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CB65A2-F0D1-50E5-D300-FA692A0819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BD6353-9C57-985F-CA0D-9FE168345B41}"/>
              </a:ext>
            </a:extLst>
          </p:cNvPr>
          <p:cNvSpPr txBox="1"/>
          <p:nvPr userDrawn="1"/>
        </p:nvSpPr>
        <p:spPr>
          <a:xfrm>
            <a:off x="821285" y="598701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506968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F4E34C-3DBB-E858-47C3-68A12A3B4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6EAC0A-8994-E667-28A8-BC08BB604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9ED37-C602-70E8-A682-FF5465E27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40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477C2-2768-98B0-D674-F152E5CF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5BF90-F561-63B7-96CC-31B426784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228BE-E891-B74B-F5EF-3894938C5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967D9-385F-34B4-C1A5-643B078A7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2162B-4D97-B1C3-1432-88BFDEF81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B6EB3-DD1D-8098-2466-15E2FBB6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41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1925-552C-C9C0-0DE6-8B703D980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CC4691-06F7-2B6D-3ACF-957758B43E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DB517-F705-71BB-6D17-355C2DE10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9A284-8754-89F8-CE20-4D91029CC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10707-1F15-0831-432A-9385D550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C669E-DDDA-5194-C3B2-3EF6414B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17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80884-9102-FB05-B313-0DB1F3D8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DF3D2F-3ED5-D4AE-F6F9-096047845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4E0E-2FA3-4E5B-3DDD-2C48307D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BDE46-39C9-F262-C10D-C350FA96A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D60A4-66C4-73A3-7158-2EA17C62A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36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045FAA-2D37-9057-31D6-C08017EE92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450B0-FC44-1EA2-4C6E-8D9B1D53D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3412B-7ECC-ACC1-4E68-267CC18E1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86721-00AB-0CC7-EF5F-03EE3AE5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6E0BF-8927-53D7-5A80-AF7FAEC34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52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lose up of a person's eye">
            <a:extLst>
              <a:ext uri="{FF2B5EF4-FFF2-40B4-BE49-F238E27FC236}">
                <a16:creationId xmlns:a16="http://schemas.microsoft.com/office/drawing/2014/main" id="{7097E4FB-807E-8E70-4956-74A7B808D6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CB613F-A1B4-D3C7-25DC-8D05E3B77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5D33C7-84C4-AE72-483B-24AB2536C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AD0E7-98AD-8F4A-8F09-61E3DF391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B0453B-D8CA-A3F8-13B2-F7A61DF82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A7DC0A-71C4-5E52-9E70-C5B7695D5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985760" cy="38645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6101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ck and white 3D wave design">
            <a:extLst>
              <a:ext uri="{FF2B5EF4-FFF2-40B4-BE49-F238E27FC236}">
                <a16:creationId xmlns:a16="http://schemas.microsoft.com/office/drawing/2014/main" id="{3BEFDFC4-5A88-4EA9-1BBB-C17CD871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074" y="1084469"/>
            <a:ext cx="5800725" cy="46772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73B85BB-CF98-A57C-3915-986D51559C89}"/>
              </a:ext>
            </a:extLst>
          </p:cNvPr>
          <p:cNvSpPr/>
          <p:nvPr userDrawn="1"/>
        </p:nvSpPr>
        <p:spPr>
          <a:xfrm>
            <a:off x="791497" y="1084469"/>
            <a:ext cx="4259363" cy="4259363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Britannic Bold" panose="020B0903060703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724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 descr="Black and white 3D wave design">
            <a:extLst>
              <a:ext uri="{FF2B5EF4-FFF2-40B4-BE49-F238E27FC236}">
                <a16:creationId xmlns:a16="http://schemas.microsoft.com/office/drawing/2014/main" id="{7E189709-2B81-101F-AB9F-CDAD6BD8B7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35C8E8-9072-00B3-DC2C-DED0F64C7115}"/>
              </a:ext>
            </a:extLst>
          </p:cNvPr>
          <p:cNvCxnSpPr/>
          <p:nvPr userDrawn="1"/>
        </p:nvCxnSpPr>
        <p:spPr>
          <a:xfrm>
            <a:off x="944879" y="1746846"/>
            <a:ext cx="1612906" cy="0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1110DE0-946B-0109-CC61-EBD9C39CF3BE}"/>
              </a:ext>
            </a:extLst>
          </p:cNvPr>
          <p:cNvCxnSpPr/>
          <p:nvPr userDrawn="1"/>
        </p:nvCxnSpPr>
        <p:spPr>
          <a:xfrm>
            <a:off x="2557785" y="1746846"/>
            <a:ext cx="1549398" cy="0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56DDDC2-C83D-1B90-5043-741245CC033D}"/>
              </a:ext>
            </a:extLst>
          </p:cNvPr>
          <p:cNvCxnSpPr/>
          <p:nvPr userDrawn="1"/>
        </p:nvCxnSpPr>
        <p:spPr>
          <a:xfrm>
            <a:off x="4107183" y="1746846"/>
            <a:ext cx="14909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5A90DC0-10FD-D800-1513-9F773131F8F2}"/>
              </a:ext>
            </a:extLst>
          </p:cNvPr>
          <p:cNvCxnSpPr/>
          <p:nvPr userDrawn="1"/>
        </p:nvCxnSpPr>
        <p:spPr>
          <a:xfrm>
            <a:off x="944879" y="2969262"/>
            <a:ext cx="161290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E7AACD5-8D34-B4F1-E93A-DCA42B41E574}"/>
              </a:ext>
            </a:extLst>
          </p:cNvPr>
          <p:cNvCxnSpPr/>
          <p:nvPr userDrawn="1"/>
        </p:nvCxnSpPr>
        <p:spPr>
          <a:xfrm>
            <a:off x="2557785" y="2969262"/>
            <a:ext cx="154939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E04761B-1DC5-BF78-3A84-9E14638479A7}"/>
              </a:ext>
            </a:extLst>
          </p:cNvPr>
          <p:cNvCxnSpPr/>
          <p:nvPr userDrawn="1"/>
        </p:nvCxnSpPr>
        <p:spPr>
          <a:xfrm>
            <a:off x="4107183" y="2969262"/>
            <a:ext cx="14909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4D8865B-9765-753B-48D3-ADB18E01F6E4}"/>
              </a:ext>
            </a:extLst>
          </p:cNvPr>
          <p:cNvCxnSpPr/>
          <p:nvPr userDrawn="1"/>
        </p:nvCxnSpPr>
        <p:spPr>
          <a:xfrm>
            <a:off x="944879" y="4182676"/>
            <a:ext cx="161290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1AA724D-51A2-7545-D2C6-270C52F21990}"/>
              </a:ext>
            </a:extLst>
          </p:cNvPr>
          <p:cNvCxnSpPr/>
          <p:nvPr userDrawn="1"/>
        </p:nvCxnSpPr>
        <p:spPr>
          <a:xfrm>
            <a:off x="2557785" y="4182676"/>
            <a:ext cx="154939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0BCC172-1066-30EB-C2DD-D759107C7994}"/>
              </a:ext>
            </a:extLst>
          </p:cNvPr>
          <p:cNvCxnSpPr/>
          <p:nvPr userDrawn="1"/>
        </p:nvCxnSpPr>
        <p:spPr>
          <a:xfrm>
            <a:off x="4107183" y="4182676"/>
            <a:ext cx="14909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A18DDF3-20FD-85A7-8F96-425439DE636F}"/>
              </a:ext>
            </a:extLst>
          </p:cNvPr>
          <p:cNvCxnSpPr/>
          <p:nvPr userDrawn="1"/>
        </p:nvCxnSpPr>
        <p:spPr>
          <a:xfrm>
            <a:off x="944879" y="5399785"/>
            <a:ext cx="161290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DB0FE05-418A-3D24-A407-0D50B64D9BCE}"/>
              </a:ext>
            </a:extLst>
          </p:cNvPr>
          <p:cNvCxnSpPr/>
          <p:nvPr userDrawn="1"/>
        </p:nvCxnSpPr>
        <p:spPr>
          <a:xfrm>
            <a:off x="2557785" y="5399785"/>
            <a:ext cx="154939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1A5804E-88A2-E4B9-6824-E32792846DC6}"/>
              </a:ext>
            </a:extLst>
          </p:cNvPr>
          <p:cNvCxnSpPr/>
          <p:nvPr userDrawn="1"/>
        </p:nvCxnSpPr>
        <p:spPr>
          <a:xfrm>
            <a:off x="4107183" y="5399785"/>
            <a:ext cx="14909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ECC7D32-C7C6-3243-7DF4-BF36D8FEFD5F}"/>
              </a:ext>
            </a:extLst>
          </p:cNvPr>
          <p:cNvCxnSpPr>
            <a:cxnSpLocks/>
          </p:cNvCxnSpPr>
          <p:nvPr userDrawn="1"/>
        </p:nvCxnSpPr>
        <p:spPr>
          <a:xfrm>
            <a:off x="5582341" y="4218237"/>
            <a:ext cx="0" cy="11815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1907309-BCF5-445D-F2B8-119B1BE6BAE1}"/>
              </a:ext>
            </a:extLst>
          </p:cNvPr>
          <p:cNvCxnSpPr>
            <a:cxnSpLocks/>
          </p:cNvCxnSpPr>
          <p:nvPr userDrawn="1"/>
        </p:nvCxnSpPr>
        <p:spPr>
          <a:xfrm>
            <a:off x="944880" y="2969262"/>
            <a:ext cx="0" cy="11815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BC7E75-7FE4-6D39-F18B-B1386AA76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880" y="528480"/>
            <a:ext cx="482092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err="1"/>
              <a:t>Kemampuan</a:t>
            </a:r>
            <a:r>
              <a:rPr lang="en-US" dirty="0"/>
              <a:t> Akhir </a:t>
            </a:r>
            <a:r>
              <a:rPr lang="en-US" dirty="0" err="1"/>
              <a:t>Tiap</a:t>
            </a:r>
            <a:r>
              <a:rPr lang="en-US" dirty="0"/>
              <a:t> </a:t>
            </a:r>
            <a:r>
              <a:rPr lang="en-US" dirty="0" err="1"/>
              <a:t>Tahapan</a:t>
            </a:r>
            <a:r>
              <a:rPr lang="en-US" dirty="0"/>
              <a:t> </a:t>
            </a:r>
            <a:r>
              <a:rPr lang="en-US" dirty="0" err="1"/>
              <a:t>Belajar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32880" y="1854043"/>
            <a:ext cx="4820920" cy="4183063"/>
          </a:xfrm>
        </p:spPr>
        <p:txBody>
          <a:bodyPr>
            <a:noAutofit/>
          </a:bodyPr>
          <a:lstStyle>
            <a:lvl1pPr marL="233363" indent="-233363">
              <a:spcBef>
                <a:spcPts val="400"/>
              </a:spcBef>
              <a:buFont typeface="+mj-lt"/>
              <a:buAutoNum type="alphaUcPeriod"/>
              <a:defRPr sz="1200" b="0"/>
            </a:lvl1pPr>
          </a:lstStyle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peranan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TI dan SI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organisasi</a:t>
            </a:r>
            <a:endParaRPr lang="en-US" dirty="0"/>
          </a:p>
          <a:p>
            <a:pPr lvl="0"/>
            <a:r>
              <a:rPr lang="en-US" dirty="0" err="1"/>
              <a:t>Menerapkan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dan </a:t>
            </a:r>
            <a:r>
              <a:rPr lang="en-US" dirty="0" err="1"/>
              <a:t>pemanfaatan</a:t>
            </a:r>
            <a:r>
              <a:rPr lang="en-US" dirty="0"/>
              <a:t> internet, </a:t>
            </a:r>
            <a:r>
              <a:rPr lang="en-US" dirty="0" err="1"/>
              <a:t>keamanan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, dan </a:t>
            </a:r>
            <a:r>
              <a:rPr lang="en-US" dirty="0" err="1"/>
              <a:t>etika</a:t>
            </a:r>
            <a:r>
              <a:rPr lang="en-US" dirty="0"/>
              <a:t> </a:t>
            </a:r>
            <a:r>
              <a:rPr lang="en-US" dirty="0" err="1"/>
              <a:t>pemanfaatan</a:t>
            </a:r>
            <a:r>
              <a:rPr lang="en-US" dirty="0"/>
              <a:t> TIK</a:t>
            </a:r>
          </a:p>
          <a:p>
            <a:pPr lvl="0"/>
            <a:r>
              <a:rPr lang="en-US" dirty="0" err="1"/>
              <a:t>Menjelaskan</a:t>
            </a:r>
            <a:r>
              <a:rPr lang="en-US" dirty="0"/>
              <a:t> arsitektur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keras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dan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produktivitas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bekerja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dan </a:t>
            </a:r>
            <a:r>
              <a:rPr lang="en-US" dirty="0" err="1"/>
              <a:t>telekomunikasi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basis data dan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DBMS </a:t>
            </a:r>
            <a:r>
              <a:rPr lang="en-US" dirty="0" err="1"/>
              <a:t>sederhana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basis data dan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DBMS </a:t>
            </a:r>
            <a:r>
              <a:rPr lang="en-US" dirty="0" err="1"/>
              <a:t>sederhana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visualisasi</a:t>
            </a:r>
            <a:r>
              <a:rPr lang="en-US" dirty="0"/>
              <a:t> data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penyajian</a:t>
            </a:r>
            <a:r>
              <a:rPr lang="en-US" dirty="0"/>
              <a:t> dan </a:t>
            </a:r>
            <a:r>
              <a:rPr lang="en-US" dirty="0" err="1"/>
              <a:t>memvisualisasikan</a:t>
            </a:r>
            <a:r>
              <a:rPr lang="en-US" dirty="0"/>
              <a:t> data dengan </a:t>
            </a:r>
            <a:r>
              <a:rPr lang="en-US" dirty="0" err="1"/>
              <a:t>aplikasi</a:t>
            </a:r>
            <a:r>
              <a:rPr lang="en-US" dirty="0"/>
              <a:t> spreadsheet atau </a:t>
            </a:r>
            <a:r>
              <a:rPr lang="en-US" dirty="0" err="1"/>
              <a:t>aplikasi</a:t>
            </a:r>
            <a:r>
              <a:rPr lang="en-US" dirty="0"/>
              <a:t> yang terkait</a:t>
            </a:r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Big Data, Data Mining, Machine Learning dan AI (Artificial </a:t>
            </a:r>
            <a:r>
              <a:rPr lang="en-US" dirty="0" err="1"/>
              <a:t>Intelegent</a:t>
            </a:r>
            <a:r>
              <a:rPr lang="en-US" dirty="0"/>
              <a:t>) dan </a:t>
            </a:r>
            <a:r>
              <a:rPr lang="en-US" dirty="0" err="1"/>
              <a:t>perkembangan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terbaru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pemanfaatannya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institusi</a:t>
            </a:r>
            <a:r>
              <a:rPr lang="en-US" dirty="0"/>
              <a:t> </a:t>
            </a:r>
            <a:r>
              <a:rPr lang="en-US" dirty="0" err="1"/>
              <a:t>sektor</a:t>
            </a:r>
            <a:r>
              <a:rPr lang="en-US" dirty="0"/>
              <a:t> public</a:t>
            </a:r>
          </a:p>
          <a:p>
            <a:pPr lvl="0"/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data mining </a:t>
            </a:r>
            <a:r>
              <a:rPr lang="en-US" dirty="0" err="1"/>
              <a:t>sederhana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Orange Data Mining</a:t>
            </a:r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pemrograman</a:t>
            </a:r>
            <a:r>
              <a:rPr lang="en-US" dirty="0"/>
              <a:t> dan </a:t>
            </a:r>
            <a:r>
              <a:rPr lang="en-US" dirty="0" err="1"/>
              <a:t>mengaplikasikan</a:t>
            </a:r>
            <a:r>
              <a:rPr lang="en-US" dirty="0"/>
              <a:t> </a:t>
            </a:r>
            <a:r>
              <a:rPr lang="en-US" dirty="0" err="1"/>
              <a:t>dasar-dasar</a:t>
            </a:r>
            <a:r>
              <a:rPr lang="en-US" dirty="0"/>
              <a:t> </a:t>
            </a:r>
            <a:r>
              <a:rPr lang="en-US" dirty="0" err="1"/>
              <a:t>pemrograman</a:t>
            </a:r>
            <a:endParaRPr lang="en-US" dirty="0"/>
          </a:p>
          <a:p>
            <a:pPr lvl="0"/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perkantoran</a:t>
            </a:r>
            <a:r>
              <a:rPr lang="en-US" dirty="0"/>
              <a:t> (Microsoft Office dan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Akuntansi</a:t>
            </a:r>
            <a:r>
              <a:rPr lang="en-US" dirty="0"/>
              <a:t> </a:t>
            </a:r>
            <a:r>
              <a:rPr lang="en-US" dirty="0" err="1"/>
              <a:t>sederhana</a:t>
            </a:r>
            <a:r>
              <a:rPr lang="en-US" dirty="0"/>
              <a:t>)</a:t>
            </a:r>
          </a:p>
          <a:p>
            <a:pPr lvl="0"/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68274"/>
            <a:ext cx="492759" cy="49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4F962B7-C301-4B4C-48EA-2F8B210B1A5F}"/>
              </a:ext>
            </a:extLst>
          </p:cNvPr>
          <p:cNvCxnSpPr>
            <a:cxnSpLocks/>
          </p:cNvCxnSpPr>
          <p:nvPr userDrawn="1"/>
        </p:nvCxnSpPr>
        <p:spPr>
          <a:xfrm>
            <a:off x="5598160" y="1746846"/>
            <a:ext cx="0" cy="11815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7686490C-02CB-50CE-B214-35A616AD3CEC}"/>
              </a:ext>
            </a:extLst>
          </p:cNvPr>
          <p:cNvSpPr/>
          <p:nvPr userDrawn="1"/>
        </p:nvSpPr>
        <p:spPr>
          <a:xfrm>
            <a:off x="736598" y="1538565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8E7B708-F83C-7EC7-B5AB-A38B7F8D781C}"/>
              </a:ext>
            </a:extLst>
          </p:cNvPr>
          <p:cNvSpPr/>
          <p:nvPr userDrawn="1"/>
        </p:nvSpPr>
        <p:spPr>
          <a:xfrm>
            <a:off x="2349504" y="1538565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CA05F37-39C4-C373-C6E3-FCC40B7E86B3}"/>
              </a:ext>
            </a:extLst>
          </p:cNvPr>
          <p:cNvSpPr/>
          <p:nvPr userDrawn="1"/>
        </p:nvSpPr>
        <p:spPr>
          <a:xfrm>
            <a:off x="3898902" y="1538565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C304C43-D06E-5E99-6C9B-C7A606146842}"/>
              </a:ext>
            </a:extLst>
          </p:cNvPr>
          <p:cNvSpPr/>
          <p:nvPr userDrawn="1"/>
        </p:nvSpPr>
        <p:spPr>
          <a:xfrm>
            <a:off x="5389879" y="153856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9D0D4E0-5F9A-32FA-67E7-4D53B319C1A5}"/>
              </a:ext>
            </a:extLst>
          </p:cNvPr>
          <p:cNvSpPr/>
          <p:nvPr userDrawn="1"/>
        </p:nvSpPr>
        <p:spPr>
          <a:xfrm>
            <a:off x="736598" y="2760982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20727F1-63F4-C527-75FE-290B1A55CE30}"/>
              </a:ext>
            </a:extLst>
          </p:cNvPr>
          <p:cNvSpPr/>
          <p:nvPr userDrawn="1"/>
        </p:nvSpPr>
        <p:spPr>
          <a:xfrm>
            <a:off x="2349504" y="2760982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230FD40-9F68-8220-CD69-D756D523CB65}"/>
              </a:ext>
            </a:extLst>
          </p:cNvPr>
          <p:cNvSpPr/>
          <p:nvPr userDrawn="1"/>
        </p:nvSpPr>
        <p:spPr>
          <a:xfrm>
            <a:off x="3898902" y="2760982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6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DF88D4A-6B16-961E-AA2E-0D85FF8C2E75}"/>
              </a:ext>
            </a:extLst>
          </p:cNvPr>
          <p:cNvSpPr/>
          <p:nvPr userDrawn="1"/>
        </p:nvSpPr>
        <p:spPr>
          <a:xfrm>
            <a:off x="5389879" y="2760982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5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F055719-A7F2-8E6B-B82D-6B09EE7179FA}"/>
              </a:ext>
            </a:extLst>
          </p:cNvPr>
          <p:cNvSpPr/>
          <p:nvPr userDrawn="1"/>
        </p:nvSpPr>
        <p:spPr>
          <a:xfrm>
            <a:off x="736598" y="397439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9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6671108-DEB8-CC14-0EF3-2B5A7F0D1099}"/>
              </a:ext>
            </a:extLst>
          </p:cNvPr>
          <p:cNvSpPr/>
          <p:nvPr userDrawn="1"/>
        </p:nvSpPr>
        <p:spPr>
          <a:xfrm>
            <a:off x="2349504" y="397439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00A9028-25C8-0179-47A3-9C1DF27E8B7F}"/>
              </a:ext>
            </a:extLst>
          </p:cNvPr>
          <p:cNvSpPr/>
          <p:nvPr userDrawn="1"/>
        </p:nvSpPr>
        <p:spPr>
          <a:xfrm>
            <a:off x="3898902" y="397439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A4EE290-024B-FBD6-9244-1269064068A4}"/>
              </a:ext>
            </a:extLst>
          </p:cNvPr>
          <p:cNvSpPr/>
          <p:nvPr userDrawn="1"/>
        </p:nvSpPr>
        <p:spPr>
          <a:xfrm>
            <a:off x="5389879" y="397439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12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B67A57D-5123-C5F9-38A6-725449FAFB3B}"/>
              </a:ext>
            </a:extLst>
          </p:cNvPr>
          <p:cNvSpPr/>
          <p:nvPr userDrawn="1"/>
        </p:nvSpPr>
        <p:spPr>
          <a:xfrm>
            <a:off x="736598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16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C22E052-7F14-1A8B-80A3-AD2B1237DD0D}"/>
              </a:ext>
            </a:extLst>
          </p:cNvPr>
          <p:cNvSpPr/>
          <p:nvPr userDrawn="1"/>
        </p:nvSpPr>
        <p:spPr>
          <a:xfrm>
            <a:off x="2349504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15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8B4EB00-7F93-1316-0FCD-445DA6AA6FCD}"/>
              </a:ext>
            </a:extLst>
          </p:cNvPr>
          <p:cNvSpPr/>
          <p:nvPr userDrawn="1"/>
        </p:nvSpPr>
        <p:spPr>
          <a:xfrm>
            <a:off x="3898902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14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89F745C-B42A-B633-B456-F82BFACC7850}"/>
              </a:ext>
            </a:extLst>
          </p:cNvPr>
          <p:cNvSpPr/>
          <p:nvPr userDrawn="1"/>
        </p:nvSpPr>
        <p:spPr>
          <a:xfrm>
            <a:off x="5389879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74CA05-9FDB-6D59-7CF7-90A384BBE8BA}"/>
              </a:ext>
            </a:extLst>
          </p:cNvPr>
          <p:cNvSpPr txBox="1"/>
          <p:nvPr userDrawn="1"/>
        </p:nvSpPr>
        <p:spPr>
          <a:xfrm>
            <a:off x="641876" y="1088708"/>
            <a:ext cx="563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A,B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2961468-B91B-45DE-A900-E9315D80EDF9}"/>
              </a:ext>
            </a:extLst>
          </p:cNvPr>
          <p:cNvSpPr txBox="1"/>
          <p:nvPr userDrawn="1"/>
        </p:nvSpPr>
        <p:spPr>
          <a:xfrm>
            <a:off x="2302746" y="1088708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C,L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6DA56AC-DF3B-9666-D907-493DFD46D663}"/>
              </a:ext>
            </a:extLst>
          </p:cNvPr>
          <p:cNvSpPr txBox="1"/>
          <p:nvPr userDrawn="1"/>
        </p:nvSpPr>
        <p:spPr>
          <a:xfrm>
            <a:off x="3845060" y="1088708"/>
            <a:ext cx="524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D,L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D69F356-79CA-C136-DCF9-083D80AC3939}"/>
              </a:ext>
            </a:extLst>
          </p:cNvPr>
          <p:cNvSpPr txBox="1"/>
          <p:nvPr userDrawn="1"/>
        </p:nvSpPr>
        <p:spPr>
          <a:xfrm>
            <a:off x="5353542" y="1088708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E,L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5CAD9E3-E06A-A0B8-91A4-33C4DCC0D830}"/>
              </a:ext>
            </a:extLst>
          </p:cNvPr>
          <p:cNvSpPr txBox="1"/>
          <p:nvPr userDrawn="1"/>
        </p:nvSpPr>
        <p:spPr>
          <a:xfrm>
            <a:off x="615555" y="2397484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UTS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2EAA7F1-AB3E-E702-F715-34A0385D3AE7}"/>
              </a:ext>
            </a:extLst>
          </p:cNvPr>
          <p:cNvSpPr txBox="1"/>
          <p:nvPr userDrawn="1"/>
        </p:nvSpPr>
        <p:spPr>
          <a:xfrm>
            <a:off x="2406140" y="2397484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7B2B54B-393C-0DB5-0E18-1DCF0D00CBAF}"/>
              </a:ext>
            </a:extLst>
          </p:cNvPr>
          <p:cNvSpPr txBox="1"/>
          <p:nvPr userDrawn="1"/>
        </p:nvSpPr>
        <p:spPr>
          <a:xfrm>
            <a:off x="3955539" y="2397484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C4D7815-2604-2611-BBB3-C98796F98BF2}"/>
              </a:ext>
            </a:extLst>
          </p:cNvPr>
          <p:cNvSpPr txBox="1"/>
          <p:nvPr userDrawn="1"/>
        </p:nvSpPr>
        <p:spPr>
          <a:xfrm>
            <a:off x="5758136" y="2426845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9D5676C-B251-9F95-AC42-4A1D0C36E9A0}"/>
              </a:ext>
            </a:extLst>
          </p:cNvPr>
          <p:cNvSpPr txBox="1"/>
          <p:nvPr userDrawn="1"/>
        </p:nvSpPr>
        <p:spPr>
          <a:xfrm>
            <a:off x="377220" y="3605063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G,L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5F20167-A738-3625-877D-E8AD7588520D}"/>
              </a:ext>
            </a:extLst>
          </p:cNvPr>
          <p:cNvSpPr txBox="1"/>
          <p:nvPr userDrawn="1"/>
        </p:nvSpPr>
        <p:spPr>
          <a:xfrm>
            <a:off x="2293128" y="3596814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G,L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AF7FDD3-4379-9718-8294-12D3EA23F130}"/>
              </a:ext>
            </a:extLst>
          </p:cNvPr>
          <p:cNvSpPr txBox="1"/>
          <p:nvPr userDrawn="1"/>
        </p:nvSpPr>
        <p:spPr>
          <a:xfrm>
            <a:off x="3926684" y="359681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04149D8-E4C4-5331-90BD-98A21863EF1E}"/>
              </a:ext>
            </a:extLst>
          </p:cNvPr>
          <p:cNvSpPr txBox="1"/>
          <p:nvPr userDrawn="1"/>
        </p:nvSpPr>
        <p:spPr>
          <a:xfrm>
            <a:off x="5386402" y="3596814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I,J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BD90409-3BB1-5AAE-E430-0D623438B0EB}"/>
              </a:ext>
            </a:extLst>
          </p:cNvPr>
          <p:cNvSpPr txBox="1"/>
          <p:nvPr userDrawn="1"/>
        </p:nvSpPr>
        <p:spPr>
          <a:xfrm>
            <a:off x="604461" y="4766783"/>
            <a:ext cx="63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UAS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19E033B-525D-E9A0-CB07-040DCB2CDC87}"/>
              </a:ext>
            </a:extLst>
          </p:cNvPr>
          <p:cNvSpPr txBox="1"/>
          <p:nvPr userDrawn="1"/>
        </p:nvSpPr>
        <p:spPr>
          <a:xfrm>
            <a:off x="2390912" y="4766783"/>
            <a:ext cx="333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1A166B2-6496-0599-C925-1FCF051E70C0}"/>
              </a:ext>
            </a:extLst>
          </p:cNvPr>
          <p:cNvSpPr txBox="1"/>
          <p:nvPr userDrawn="1"/>
        </p:nvSpPr>
        <p:spPr>
          <a:xfrm>
            <a:off x="3940310" y="4766783"/>
            <a:ext cx="333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429FBD1-975E-9488-2A01-588C1EF520CB}"/>
              </a:ext>
            </a:extLst>
          </p:cNvPr>
          <p:cNvSpPr txBox="1"/>
          <p:nvPr userDrawn="1"/>
        </p:nvSpPr>
        <p:spPr>
          <a:xfrm>
            <a:off x="5668044" y="482217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I,J</a:t>
            </a:r>
          </a:p>
        </p:txBody>
      </p:sp>
    </p:spTree>
    <p:extLst>
      <p:ext uri="{BB962C8B-B14F-4D97-AF65-F5344CB8AC3E}">
        <p14:creationId xmlns:p14="http://schemas.microsoft.com/office/powerpoint/2010/main" val="2508048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43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03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E75-7FE4-6D39-F18B-B1386AA76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1A638-2012-C8F7-B6C4-19C8D7A2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C1D878A-61B4-78B6-AAC0-3F588E250F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343496"/>
            <a:ext cx="390832" cy="39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1C4515-3840-A960-FE52-B3F6DE635CB7}"/>
              </a:ext>
            </a:extLst>
          </p:cNvPr>
          <p:cNvSpPr/>
          <p:nvPr userDrawn="1"/>
        </p:nvSpPr>
        <p:spPr>
          <a:xfrm>
            <a:off x="838200" y="6181930"/>
            <a:ext cx="10515600" cy="90795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53667-E945-14D4-A90C-05D1E426649F}"/>
              </a:ext>
            </a:extLst>
          </p:cNvPr>
          <p:cNvSpPr txBox="1"/>
          <p:nvPr userDrawn="1"/>
        </p:nvSpPr>
        <p:spPr>
          <a:xfrm>
            <a:off x="1229032" y="6369635"/>
            <a:ext cx="1436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Pengantar</a:t>
            </a:r>
            <a:r>
              <a:rPr lang="en-US" sz="1600" dirty="0"/>
              <a:t> TIK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C8BFCB-A454-9040-8DBF-4E9479BE3D05}"/>
              </a:ext>
            </a:extLst>
          </p:cNvPr>
          <p:cNvSpPr txBox="1"/>
          <p:nvPr userDrawn="1"/>
        </p:nvSpPr>
        <p:spPr>
          <a:xfrm>
            <a:off x="4038600" y="6382921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4051033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n abstract circuit line pattern">
            <a:extLst>
              <a:ext uri="{FF2B5EF4-FFF2-40B4-BE49-F238E27FC236}">
                <a16:creationId xmlns:a16="http://schemas.microsoft.com/office/drawing/2014/main" id="{2E3B5FA6-2D9D-F25E-D8E6-3606BD33D9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0" r="13390"/>
          <a:stretch/>
        </p:blipFill>
        <p:spPr>
          <a:xfrm>
            <a:off x="4673600" y="12383"/>
            <a:ext cx="7530044" cy="6858000"/>
          </a:xfrm>
          <a:prstGeom prst="rect">
            <a:avLst/>
          </a:prstGeom>
        </p:spPr>
      </p:pic>
      <p:sp>
        <p:nvSpPr>
          <p:cNvPr id="9" name="Rectangle: Top Corners One Rounded and One Snipped 8">
            <a:extLst>
              <a:ext uri="{FF2B5EF4-FFF2-40B4-BE49-F238E27FC236}">
                <a16:creationId xmlns:a16="http://schemas.microsoft.com/office/drawing/2014/main" id="{FC9CD173-9628-4C1C-B2C0-F3C9483E2467}"/>
              </a:ext>
            </a:extLst>
          </p:cNvPr>
          <p:cNvSpPr/>
          <p:nvPr userDrawn="1"/>
        </p:nvSpPr>
        <p:spPr>
          <a:xfrm rot="5400000">
            <a:off x="647700" y="-647700"/>
            <a:ext cx="6858000" cy="8153400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4424C-1456-7F97-A7D5-3DFD9B8CD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881"/>
            <a:ext cx="620268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E1FD0-24D3-2D6F-5433-75B6F1C96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429000"/>
            <a:ext cx="620268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E4D30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E53B8-72CD-0A6A-3B80-9F5393F6B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71FB3-C06E-7810-07B1-3767D5B9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B63C4CD-A611-EAA3-45C7-78686547DD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28240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527D52-8D29-D3D2-5F30-3F229C472DEE}"/>
              </a:ext>
            </a:extLst>
          </p:cNvPr>
          <p:cNvCxnSpPr>
            <a:endCxn id="9" idx="3"/>
          </p:cNvCxnSpPr>
          <p:nvPr userDrawn="1"/>
        </p:nvCxnSpPr>
        <p:spPr>
          <a:xfrm>
            <a:off x="8153400" y="0"/>
            <a:ext cx="0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B7E5C7-ECC4-BCC4-E23E-CB22CCFC232D}"/>
              </a:ext>
            </a:extLst>
          </p:cNvPr>
          <p:cNvCxnSpPr>
            <a:cxnSpLocks/>
            <a:stCxn id="9" idx="3"/>
          </p:cNvCxnSpPr>
          <p:nvPr userDrawn="1"/>
        </p:nvCxnSpPr>
        <p:spPr>
          <a:xfrm flipH="1">
            <a:off x="4736592" y="3429000"/>
            <a:ext cx="3416808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023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339DA-2C22-495A-2050-6632D424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96BE6-213D-EF68-7FCB-613DB5BCFF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C32821-2212-FFB9-8249-88BDBE3D9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76F88-C5C8-264D-104C-A8C264A8D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D97FB-8025-8A85-C4AA-B9128331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9E2AB-897E-B2A9-EB39-1CFF362F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20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C6799-6B4B-00CC-0737-327765019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FFA02-90BB-B2B5-F035-1C834F476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53401-9F40-AD3E-0626-D55823BF1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0E4F6A-F81F-0E7F-8D54-856873A1D9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A935B-D069-9460-4459-BF4D1D493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A9E23-9F18-ED1A-5DF1-9B0659DC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11A36E-FBBF-9DCF-9938-2599539D8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5949C8-15FA-726E-9C27-0DC40D7C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50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EF09-B442-1926-2CD5-24B30BDBF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2F290-9AE9-8C71-BA7A-CE5ABDFDC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6E5225-F528-20C2-D92B-5FEE9853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12FF7-F415-B014-9D3D-942DAC5CA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1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080A8-208E-A677-1C33-0E1B94723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B18EC-BA8C-2AAB-5F85-DCCDD612B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ED497-36B7-7E15-015E-68D649EB9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D94E0-D630-F30C-38E4-A05C88E3F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CE704-8EE5-E145-606D-E803784D1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79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18" Type="http://schemas.openxmlformats.org/officeDocument/2006/relationships/image" Target="../media/image2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19" Type="http://schemas.openxmlformats.org/officeDocument/2006/relationships/image" Target="../media/image24.sv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26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25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28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27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26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5" Type="http://schemas.openxmlformats.org/officeDocument/2006/relationships/image" Target="../media/image30.svg"/><Relationship Id="rId2" Type="http://schemas.openxmlformats.org/officeDocument/2006/relationships/image" Target="../media/image25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24" Type="http://schemas.openxmlformats.org/officeDocument/2006/relationships/image" Target="../media/image29.png"/><Relationship Id="rId5" Type="http://schemas.openxmlformats.org/officeDocument/2006/relationships/image" Target="../media/image28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27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E5C2036-BD6E-3793-4543-1B984AA16F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01" b="30401"/>
          <a:stretch/>
        </p:blipFill>
        <p:spPr>
          <a:xfrm>
            <a:off x="0" y="0"/>
            <a:ext cx="12192000" cy="31813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7BBDE0-3A4E-3EA2-60B0-F9756E3472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4" y="3429000"/>
            <a:ext cx="9791497" cy="971551"/>
          </a:xfrm>
        </p:spPr>
        <p:txBody>
          <a:bodyPr/>
          <a:lstStyle/>
          <a:p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dan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FCC89D4-8169-77D5-D53F-1E998B469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Pengantar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dan </a:t>
            </a:r>
            <a:r>
              <a:rPr lang="en-US" dirty="0" err="1"/>
              <a:t>Komputer</a:t>
            </a:r>
            <a:endParaRPr lang="en-US" dirty="0"/>
          </a:p>
          <a:p>
            <a:r>
              <a:rPr lang="en-US" dirty="0"/>
              <a:t>Minggu ke-3</a:t>
            </a:r>
          </a:p>
        </p:txBody>
      </p:sp>
    </p:spTree>
    <p:extLst>
      <p:ext uri="{BB962C8B-B14F-4D97-AF65-F5344CB8AC3E}">
        <p14:creationId xmlns:p14="http://schemas.microsoft.com/office/powerpoint/2010/main" val="911610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80E3-3235-9FB0-0C5C-62D8F4D67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Dapur</a:t>
            </a:r>
            <a:r>
              <a:rPr lang="en-US" dirty="0"/>
              <a:t> </a:t>
            </a:r>
            <a:r>
              <a:rPr lang="en-US" dirty="0" err="1"/>
              <a:t>BuBor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3C287-7009-1E76-63D1-992167DDC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0" name="Graphic 9" descr="Rolling Pin with solid fill">
            <a:extLst>
              <a:ext uri="{FF2B5EF4-FFF2-40B4-BE49-F238E27FC236}">
                <a16:creationId xmlns:a16="http://schemas.microsoft.com/office/drawing/2014/main" id="{E6D1CB21-AFAC-235A-7264-C68ABBFAA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7000" y="2734953"/>
            <a:ext cx="914400" cy="914400"/>
          </a:xfrm>
          <a:prstGeom prst="rect">
            <a:avLst/>
          </a:prstGeom>
        </p:spPr>
      </p:pic>
      <p:pic>
        <p:nvPicPr>
          <p:cNvPr id="5" name="Graphic 4" descr="Salt And Pepper with solid fill">
            <a:extLst>
              <a:ext uri="{FF2B5EF4-FFF2-40B4-BE49-F238E27FC236}">
                <a16:creationId xmlns:a16="http://schemas.microsoft.com/office/drawing/2014/main" id="{01E9400A-4A01-CC05-DE79-EE908CEC1D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65851" y="2519464"/>
            <a:ext cx="914400" cy="914400"/>
          </a:xfrm>
          <a:prstGeom prst="rect">
            <a:avLst/>
          </a:prstGeom>
        </p:spPr>
      </p:pic>
      <p:pic>
        <p:nvPicPr>
          <p:cNvPr id="9" name="Graphic 8" descr="Lemon with solid fill">
            <a:extLst>
              <a:ext uri="{FF2B5EF4-FFF2-40B4-BE49-F238E27FC236}">
                <a16:creationId xmlns:a16="http://schemas.microsoft.com/office/drawing/2014/main" id="{578BE741-38AE-C325-A1FE-287FB79400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40949" y="2514600"/>
            <a:ext cx="914400" cy="914400"/>
          </a:xfrm>
          <a:prstGeom prst="rect">
            <a:avLst/>
          </a:prstGeom>
        </p:spPr>
      </p:pic>
      <p:pic>
        <p:nvPicPr>
          <p:cNvPr id="12" name="Graphic 11" descr="Blueberry with solid fill">
            <a:extLst>
              <a:ext uri="{FF2B5EF4-FFF2-40B4-BE49-F238E27FC236}">
                <a16:creationId xmlns:a16="http://schemas.microsoft.com/office/drawing/2014/main" id="{34592E89-9D9F-7DFD-93A4-95A5A87CD7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69349" y="3665040"/>
            <a:ext cx="914400" cy="914400"/>
          </a:xfrm>
          <a:prstGeom prst="rect">
            <a:avLst/>
          </a:prstGeom>
        </p:spPr>
      </p:pic>
      <p:pic>
        <p:nvPicPr>
          <p:cNvPr id="14" name="Graphic 13" descr="Baguette with solid fill">
            <a:extLst>
              <a:ext uri="{FF2B5EF4-FFF2-40B4-BE49-F238E27FC236}">
                <a16:creationId xmlns:a16="http://schemas.microsoft.com/office/drawing/2014/main" id="{91983820-EB02-5779-085E-C872400720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53400" y="2514600"/>
            <a:ext cx="914400" cy="914400"/>
          </a:xfrm>
          <a:prstGeom prst="rect">
            <a:avLst/>
          </a:prstGeom>
        </p:spPr>
      </p:pic>
      <p:pic>
        <p:nvPicPr>
          <p:cNvPr id="16" name="Graphic 15" descr="Onion with solid fill">
            <a:extLst>
              <a:ext uri="{FF2B5EF4-FFF2-40B4-BE49-F238E27FC236}">
                <a16:creationId xmlns:a16="http://schemas.microsoft.com/office/drawing/2014/main" id="{F2B846F4-DA3C-D2F0-00A0-7D29750B39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40949" y="3676380"/>
            <a:ext cx="914400" cy="914400"/>
          </a:xfrm>
          <a:prstGeom prst="rect">
            <a:avLst/>
          </a:prstGeom>
        </p:spPr>
      </p:pic>
      <p:pic>
        <p:nvPicPr>
          <p:cNvPr id="18" name="Graphic 17" descr="Coffee Beans with solid fill">
            <a:extLst>
              <a:ext uri="{FF2B5EF4-FFF2-40B4-BE49-F238E27FC236}">
                <a16:creationId xmlns:a16="http://schemas.microsoft.com/office/drawing/2014/main" id="{BDC1A332-B843-9217-72AE-169FCD24C79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865851" y="3665040"/>
            <a:ext cx="914400" cy="914400"/>
          </a:xfrm>
          <a:prstGeom prst="rect">
            <a:avLst/>
          </a:prstGeom>
        </p:spPr>
      </p:pic>
      <p:pic>
        <p:nvPicPr>
          <p:cNvPr id="20" name="Graphic 19" descr="Whisk with solid fill">
            <a:extLst>
              <a:ext uri="{FF2B5EF4-FFF2-40B4-BE49-F238E27FC236}">
                <a16:creationId xmlns:a16="http://schemas.microsoft.com/office/drawing/2014/main" id="{D0375902-96A1-8A09-91B0-85431F42FCC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68549" y="2734953"/>
            <a:ext cx="914400" cy="914400"/>
          </a:xfrm>
          <a:prstGeom prst="rect">
            <a:avLst/>
          </a:prstGeom>
        </p:spPr>
      </p:pic>
      <p:pic>
        <p:nvPicPr>
          <p:cNvPr id="22" name="Graphic 21" descr="Knife with solid fill">
            <a:extLst>
              <a:ext uri="{FF2B5EF4-FFF2-40B4-BE49-F238E27FC236}">
                <a16:creationId xmlns:a16="http://schemas.microsoft.com/office/drawing/2014/main" id="{E242E575-C339-005F-28E8-0B31471B4CA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67974" y="2767147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F9F6817-7DC7-45EE-183C-A167CAEA14FD}"/>
              </a:ext>
            </a:extLst>
          </p:cNvPr>
          <p:cNvSpPr txBox="1"/>
          <p:nvPr/>
        </p:nvSpPr>
        <p:spPr>
          <a:xfrm>
            <a:off x="2544362" y="4954573"/>
            <a:ext cx="1159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Hardware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030FD5-6B16-3E91-5732-4F302BFA824E}"/>
              </a:ext>
            </a:extLst>
          </p:cNvPr>
          <p:cNvSpPr txBox="1"/>
          <p:nvPr/>
        </p:nvSpPr>
        <p:spPr>
          <a:xfrm>
            <a:off x="8196971" y="495457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4141781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31B0E9B-D913-EC91-E2D7-6CD99ACBB0C9}"/>
              </a:ext>
            </a:extLst>
          </p:cNvPr>
          <p:cNvSpPr/>
          <p:nvPr/>
        </p:nvSpPr>
        <p:spPr>
          <a:xfrm>
            <a:off x="6478621" y="1079770"/>
            <a:ext cx="5330758" cy="5068111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6080E3-3235-9FB0-0C5C-62D8F4D67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Restoran</a:t>
            </a:r>
            <a:r>
              <a:rPr lang="en-US" dirty="0"/>
              <a:t> </a:t>
            </a:r>
            <a:r>
              <a:rPr lang="en-US" dirty="0" err="1"/>
              <a:t>BuBor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3C287-7009-1E76-63D1-992167DDC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Graphic 5" descr="Chef female with solid fill">
            <a:extLst>
              <a:ext uri="{FF2B5EF4-FFF2-40B4-BE49-F238E27FC236}">
                <a16:creationId xmlns:a16="http://schemas.microsoft.com/office/drawing/2014/main" id="{99515A32-CCE7-0AA9-C4F7-21AB5DCD7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9417" y="2669829"/>
            <a:ext cx="1518342" cy="1518342"/>
          </a:xfrm>
          <a:prstGeom prst="rect">
            <a:avLst/>
          </a:prstGeom>
        </p:spPr>
      </p:pic>
      <p:pic>
        <p:nvPicPr>
          <p:cNvPr id="8" name="Graphic 7" descr="Office worker male with solid fill">
            <a:extLst>
              <a:ext uri="{FF2B5EF4-FFF2-40B4-BE49-F238E27FC236}">
                <a16:creationId xmlns:a16="http://schemas.microsoft.com/office/drawing/2014/main" id="{95FF4AFB-2361-171E-5047-FB8323007C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5535" y="2669829"/>
            <a:ext cx="1518342" cy="1518342"/>
          </a:xfrm>
          <a:prstGeom prst="rect">
            <a:avLst/>
          </a:prstGeom>
        </p:spPr>
      </p:pic>
      <p:pic>
        <p:nvPicPr>
          <p:cNvPr id="10" name="Graphic 9" descr="Rolling Pin with solid fill">
            <a:extLst>
              <a:ext uri="{FF2B5EF4-FFF2-40B4-BE49-F238E27FC236}">
                <a16:creationId xmlns:a16="http://schemas.microsoft.com/office/drawing/2014/main" id="{E6D1CB21-AFAC-235A-7264-C68ABBFAAB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88812" y="1450471"/>
            <a:ext cx="739558" cy="739558"/>
          </a:xfrm>
          <a:prstGeom prst="rect">
            <a:avLst/>
          </a:prstGeom>
        </p:spPr>
      </p:pic>
      <p:pic>
        <p:nvPicPr>
          <p:cNvPr id="5" name="Graphic 4" descr="Salt And Pepper with solid fill">
            <a:extLst>
              <a:ext uri="{FF2B5EF4-FFF2-40B4-BE49-F238E27FC236}">
                <a16:creationId xmlns:a16="http://schemas.microsoft.com/office/drawing/2014/main" id="{01E9400A-4A01-CC05-DE79-EE908CEC1D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85314" y="3429000"/>
            <a:ext cx="739558" cy="739558"/>
          </a:xfrm>
          <a:prstGeom prst="rect">
            <a:avLst/>
          </a:prstGeom>
        </p:spPr>
      </p:pic>
      <p:pic>
        <p:nvPicPr>
          <p:cNvPr id="9" name="Graphic 8" descr="Lemon with solid fill">
            <a:extLst>
              <a:ext uri="{FF2B5EF4-FFF2-40B4-BE49-F238E27FC236}">
                <a16:creationId xmlns:a16="http://schemas.microsoft.com/office/drawing/2014/main" id="{578BE741-38AE-C325-A1FE-287FB79400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60412" y="3424136"/>
            <a:ext cx="739558" cy="739558"/>
          </a:xfrm>
          <a:prstGeom prst="rect">
            <a:avLst/>
          </a:prstGeom>
        </p:spPr>
      </p:pic>
      <p:pic>
        <p:nvPicPr>
          <p:cNvPr id="12" name="Graphic 11" descr="Blueberry with solid fill">
            <a:extLst>
              <a:ext uri="{FF2B5EF4-FFF2-40B4-BE49-F238E27FC236}">
                <a16:creationId xmlns:a16="http://schemas.microsoft.com/office/drawing/2014/main" id="{34592E89-9D9F-7DFD-93A4-95A5A87CD7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88812" y="4574576"/>
            <a:ext cx="739558" cy="739558"/>
          </a:xfrm>
          <a:prstGeom prst="rect">
            <a:avLst/>
          </a:prstGeom>
        </p:spPr>
      </p:pic>
      <p:pic>
        <p:nvPicPr>
          <p:cNvPr id="14" name="Graphic 13" descr="Baguette with solid fill">
            <a:extLst>
              <a:ext uri="{FF2B5EF4-FFF2-40B4-BE49-F238E27FC236}">
                <a16:creationId xmlns:a16="http://schemas.microsoft.com/office/drawing/2014/main" id="{91983820-EB02-5779-085E-C8724007201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72863" y="3424136"/>
            <a:ext cx="739558" cy="739558"/>
          </a:xfrm>
          <a:prstGeom prst="rect">
            <a:avLst/>
          </a:prstGeom>
        </p:spPr>
      </p:pic>
      <p:pic>
        <p:nvPicPr>
          <p:cNvPr id="16" name="Graphic 15" descr="Onion with solid fill">
            <a:extLst>
              <a:ext uri="{FF2B5EF4-FFF2-40B4-BE49-F238E27FC236}">
                <a16:creationId xmlns:a16="http://schemas.microsoft.com/office/drawing/2014/main" id="{F2B846F4-DA3C-D2F0-00A0-7D29750B39C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60412" y="4585916"/>
            <a:ext cx="739558" cy="739558"/>
          </a:xfrm>
          <a:prstGeom prst="rect">
            <a:avLst/>
          </a:prstGeom>
        </p:spPr>
      </p:pic>
      <p:pic>
        <p:nvPicPr>
          <p:cNvPr id="18" name="Graphic 17" descr="Coffee Beans with solid fill">
            <a:extLst>
              <a:ext uri="{FF2B5EF4-FFF2-40B4-BE49-F238E27FC236}">
                <a16:creationId xmlns:a16="http://schemas.microsoft.com/office/drawing/2014/main" id="{BDC1A332-B843-9217-72AE-169FCD24C7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585314" y="4574576"/>
            <a:ext cx="739558" cy="739558"/>
          </a:xfrm>
          <a:prstGeom prst="rect">
            <a:avLst/>
          </a:prstGeom>
        </p:spPr>
      </p:pic>
      <p:pic>
        <p:nvPicPr>
          <p:cNvPr id="20" name="Graphic 19" descr="Whisk with solid fill">
            <a:extLst>
              <a:ext uri="{FF2B5EF4-FFF2-40B4-BE49-F238E27FC236}">
                <a16:creationId xmlns:a16="http://schemas.microsoft.com/office/drawing/2014/main" id="{D0375902-96A1-8A09-91B0-85431F42FCC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790361" y="1450471"/>
            <a:ext cx="739558" cy="739558"/>
          </a:xfrm>
          <a:prstGeom prst="rect">
            <a:avLst/>
          </a:prstGeom>
        </p:spPr>
      </p:pic>
      <p:pic>
        <p:nvPicPr>
          <p:cNvPr id="22" name="Graphic 21" descr="Knife with solid fill">
            <a:extLst>
              <a:ext uri="{FF2B5EF4-FFF2-40B4-BE49-F238E27FC236}">
                <a16:creationId xmlns:a16="http://schemas.microsoft.com/office/drawing/2014/main" id="{E242E575-C339-005F-28E8-0B31471B4CA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889786" y="1482665"/>
            <a:ext cx="739558" cy="7395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3EF8AF-DA3F-1B61-9BFD-A8488C063247}"/>
              </a:ext>
            </a:extLst>
          </p:cNvPr>
          <p:cNvSpPr txBox="1"/>
          <p:nvPr/>
        </p:nvSpPr>
        <p:spPr>
          <a:xfrm>
            <a:off x="1374828" y="4487027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UI/Shell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CF112-F8B5-5394-BB14-01AD0B9FEEBD}"/>
              </a:ext>
            </a:extLst>
          </p:cNvPr>
          <p:cNvSpPr txBox="1"/>
          <p:nvPr/>
        </p:nvSpPr>
        <p:spPr>
          <a:xfrm>
            <a:off x="4810438" y="4487027"/>
            <a:ext cx="822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Kernel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1F8A2DC-65B1-7B18-02A1-FC1971D10A52}"/>
              </a:ext>
            </a:extLst>
          </p:cNvPr>
          <p:cNvGraphicFramePr>
            <a:graphicFrameLocks noGrp="1"/>
          </p:cNvGraphicFramePr>
          <p:nvPr/>
        </p:nvGraphicFramePr>
        <p:xfrm>
          <a:off x="7309914" y="3302014"/>
          <a:ext cx="3865455" cy="21613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8485">
                  <a:extLst>
                    <a:ext uri="{9D8B030D-6E8A-4147-A177-3AD203B41FA5}">
                      <a16:colId xmlns:a16="http://schemas.microsoft.com/office/drawing/2014/main" val="1737087862"/>
                    </a:ext>
                  </a:extLst>
                </a:gridCol>
                <a:gridCol w="1288485">
                  <a:extLst>
                    <a:ext uri="{9D8B030D-6E8A-4147-A177-3AD203B41FA5}">
                      <a16:colId xmlns:a16="http://schemas.microsoft.com/office/drawing/2014/main" val="3942269310"/>
                    </a:ext>
                  </a:extLst>
                </a:gridCol>
                <a:gridCol w="1288485">
                  <a:extLst>
                    <a:ext uri="{9D8B030D-6E8A-4147-A177-3AD203B41FA5}">
                      <a16:colId xmlns:a16="http://schemas.microsoft.com/office/drawing/2014/main" val="2099846689"/>
                    </a:ext>
                  </a:extLst>
                </a:gridCol>
              </a:tblGrid>
              <a:tr h="10806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711813"/>
                  </a:ext>
                </a:extLst>
              </a:tr>
              <a:tr h="10806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81555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6FB74CF-7E9B-F323-D477-3F29A84CF28D}"/>
              </a:ext>
            </a:extLst>
          </p:cNvPr>
          <p:cNvSpPr txBox="1"/>
          <p:nvPr/>
        </p:nvSpPr>
        <p:spPr>
          <a:xfrm>
            <a:off x="8610600" y="5585478"/>
            <a:ext cx="1295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system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D42C47-3C24-59C4-E46B-7DD731EF6C5F}"/>
              </a:ext>
            </a:extLst>
          </p:cNvPr>
          <p:cNvSpPr txBox="1"/>
          <p:nvPr/>
        </p:nvSpPr>
        <p:spPr>
          <a:xfrm>
            <a:off x="8663402" y="671862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/>
              <a:t>Dapur</a:t>
            </a:r>
            <a:r>
              <a:rPr lang="en-US" sz="1400" i="1" dirty="0"/>
              <a:t> </a:t>
            </a:r>
            <a:r>
              <a:rPr lang="en-US" sz="1400" i="1" dirty="0" err="1"/>
              <a:t>BuBor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7841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31B0E9B-D913-EC91-E2D7-6CD99ACBB0C9}"/>
              </a:ext>
            </a:extLst>
          </p:cNvPr>
          <p:cNvSpPr/>
          <p:nvPr/>
        </p:nvSpPr>
        <p:spPr>
          <a:xfrm>
            <a:off x="6478621" y="1079770"/>
            <a:ext cx="5330758" cy="5068111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6080E3-3235-9FB0-0C5C-62D8F4D67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Restoran</a:t>
            </a:r>
            <a:r>
              <a:rPr lang="en-US" dirty="0"/>
              <a:t> </a:t>
            </a:r>
            <a:r>
              <a:rPr lang="en-US" dirty="0" err="1"/>
              <a:t>BuBor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3C287-7009-1E76-63D1-992167DDC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Graphic 5" descr="Chef female with solid fill">
            <a:extLst>
              <a:ext uri="{FF2B5EF4-FFF2-40B4-BE49-F238E27FC236}">
                <a16:creationId xmlns:a16="http://schemas.microsoft.com/office/drawing/2014/main" id="{99515A32-CCE7-0AA9-C4F7-21AB5DCD7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9417" y="2669829"/>
            <a:ext cx="1518342" cy="1518342"/>
          </a:xfrm>
          <a:prstGeom prst="rect">
            <a:avLst/>
          </a:prstGeom>
        </p:spPr>
      </p:pic>
      <p:pic>
        <p:nvPicPr>
          <p:cNvPr id="8" name="Graphic 7" descr="Office worker male with solid fill">
            <a:extLst>
              <a:ext uri="{FF2B5EF4-FFF2-40B4-BE49-F238E27FC236}">
                <a16:creationId xmlns:a16="http://schemas.microsoft.com/office/drawing/2014/main" id="{95FF4AFB-2361-171E-5047-FB8323007C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5535" y="2669829"/>
            <a:ext cx="1518342" cy="1518342"/>
          </a:xfrm>
          <a:prstGeom prst="rect">
            <a:avLst/>
          </a:prstGeom>
        </p:spPr>
      </p:pic>
      <p:pic>
        <p:nvPicPr>
          <p:cNvPr id="10" name="Graphic 9" descr="Rolling Pin with solid fill">
            <a:extLst>
              <a:ext uri="{FF2B5EF4-FFF2-40B4-BE49-F238E27FC236}">
                <a16:creationId xmlns:a16="http://schemas.microsoft.com/office/drawing/2014/main" id="{E6D1CB21-AFAC-235A-7264-C68ABBFAAB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88812" y="1450471"/>
            <a:ext cx="739558" cy="739558"/>
          </a:xfrm>
          <a:prstGeom prst="rect">
            <a:avLst/>
          </a:prstGeom>
        </p:spPr>
      </p:pic>
      <p:pic>
        <p:nvPicPr>
          <p:cNvPr id="5" name="Graphic 4" descr="Salt And Pepper with solid fill">
            <a:extLst>
              <a:ext uri="{FF2B5EF4-FFF2-40B4-BE49-F238E27FC236}">
                <a16:creationId xmlns:a16="http://schemas.microsoft.com/office/drawing/2014/main" id="{01E9400A-4A01-CC05-DE79-EE908CEC1D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85314" y="3429000"/>
            <a:ext cx="739558" cy="739558"/>
          </a:xfrm>
          <a:prstGeom prst="rect">
            <a:avLst/>
          </a:prstGeom>
        </p:spPr>
      </p:pic>
      <p:pic>
        <p:nvPicPr>
          <p:cNvPr id="9" name="Graphic 8" descr="Lemon with solid fill">
            <a:extLst>
              <a:ext uri="{FF2B5EF4-FFF2-40B4-BE49-F238E27FC236}">
                <a16:creationId xmlns:a16="http://schemas.microsoft.com/office/drawing/2014/main" id="{578BE741-38AE-C325-A1FE-287FB79400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60412" y="3424136"/>
            <a:ext cx="739558" cy="739558"/>
          </a:xfrm>
          <a:prstGeom prst="rect">
            <a:avLst/>
          </a:prstGeom>
        </p:spPr>
      </p:pic>
      <p:pic>
        <p:nvPicPr>
          <p:cNvPr id="12" name="Graphic 11" descr="Blueberry with solid fill">
            <a:extLst>
              <a:ext uri="{FF2B5EF4-FFF2-40B4-BE49-F238E27FC236}">
                <a16:creationId xmlns:a16="http://schemas.microsoft.com/office/drawing/2014/main" id="{34592E89-9D9F-7DFD-93A4-95A5A87CD7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88812" y="4574576"/>
            <a:ext cx="739558" cy="739558"/>
          </a:xfrm>
          <a:prstGeom prst="rect">
            <a:avLst/>
          </a:prstGeom>
        </p:spPr>
      </p:pic>
      <p:pic>
        <p:nvPicPr>
          <p:cNvPr id="14" name="Graphic 13" descr="Baguette with solid fill">
            <a:extLst>
              <a:ext uri="{FF2B5EF4-FFF2-40B4-BE49-F238E27FC236}">
                <a16:creationId xmlns:a16="http://schemas.microsoft.com/office/drawing/2014/main" id="{91983820-EB02-5779-085E-C8724007201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72863" y="3424136"/>
            <a:ext cx="739558" cy="739558"/>
          </a:xfrm>
          <a:prstGeom prst="rect">
            <a:avLst/>
          </a:prstGeom>
        </p:spPr>
      </p:pic>
      <p:pic>
        <p:nvPicPr>
          <p:cNvPr id="16" name="Graphic 15" descr="Onion with solid fill">
            <a:extLst>
              <a:ext uri="{FF2B5EF4-FFF2-40B4-BE49-F238E27FC236}">
                <a16:creationId xmlns:a16="http://schemas.microsoft.com/office/drawing/2014/main" id="{F2B846F4-DA3C-D2F0-00A0-7D29750B39C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60412" y="4585916"/>
            <a:ext cx="739558" cy="739558"/>
          </a:xfrm>
          <a:prstGeom prst="rect">
            <a:avLst/>
          </a:prstGeom>
        </p:spPr>
      </p:pic>
      <p:pic>
        <p:nvPicPr>
          <p:cNvPr id="18" name="Graphic 17" descr="Coffee Beans with solid fill">
            <a:extLst>
              <a:ext uri="{FF2B5EF4-FFF2-40B4-BE49-F238E27FC236}">
                <a16:creationId xmlns:a16="http://schemas.microsoft.com/office/drawing/2014/main" id="{BDC1A332-B843-9217-72AE-169FCD24C7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585314" y="4574576"/>
            <a:ext cx="739558" cy="739558"/>
          </a:xfrm>
          <a:prstGeom prst="rect">
            <a:avLst/>
          </a:prstGeom>
        </p:spPr>
      </p:pic>
      <p:pic>
        <p:nvPicPr>
          <p:cNvPr id="20" name="Graphic 19" descr="Whisk with solid fill">
            <a:extLst>
              <a:ext uri="{FF2B5EF4-FFF2-40B4-BE49-F238E27FC236}">
                <a16:creationId xmlns:a16="http://schemas.microsoft.com/office/drawing/2014/main" id="{D0375902-96A1-8A09-91B0-85431F42FCC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790361" y="1450471"/>
            <a:ext cx="739558" cy="739558"/>
          </a:xfrm>
          <a:prstGeom prst="rect">
            <a:avLst/>
          </a:prstGeom>
        </p:spPr>
      </p:pic>
      <p:pic>
        <p:nvPicPr>
          <p:cNvPr id="22" name="Graphic 21" descr="Knife with solid fill">
            <a:extLst>
              <a:ext uri="{FF2B5EF4-FFF2-40B4-BE49-F238E27FC236}">
                <a16:creationId xmlns:a16="http://schemas.microsoft.com/office/drawing/2014/main" id="{E242E575-C339-005F-28E8-0B31471B4CA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889786" y="1482665"/>
            <a:ext cx="739558" cy="7395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3EF8AF-DA3F-1B61-9BFD-A8488C063247}"/>
              </a:ext>
            </a:extLst>
          </p:cNvPr>
          <p:cNvSpPr txBox="1"/>
          <p:nvPr/>
        </p:nvSpPr>
        <p:spPr>
          <a:xfrm>
            <a:off x="1374828" y="4487027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UI/Shell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CF112-F8B5-5394-BB14-01AD0B9FEEBD}"/>
              </a:ext>
            </a:extLst>
          </p:cNvPr>
          <p:cNvSpPr txBox="1"/>
          <p:nvPr/>
        </p:nvSpPr>
        <p:spPr>
          <a:xfrm>
            <a:off x="4810438" y="4487027"/>
            <a:ext cx="822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Kernel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1F8A2DC-65B1-7B18-02A1-FC1971D10A52}"/>
              </a:ext>
            </a:extLst>
          </p:cNvPr>
          <p:cNvGraphicFramePr>
            <a:graphicFrameLocks noGrp="1"/>
          </p:cNvGraphicFramePr>
          <p:nvPr/>
        </p:nvGraphicFramePr>
        <p:xfrm>
          <a:off x="7309914" y="3302014"/>
          <a:ext cx="3865455" cy="21613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8485">
                  <a:extLst>
                    <a:ext uri="{9D8B030D-6E8A-4147-A177-3AD203B41FA5}">
                      <a16:colId xmlns:a16="http://schemas.microsoft.com/office/drawing/2014/main" val="1737087862"/>
                    </a:ext>
                  </a:extLst>
                </a:gridCol>
                <a:gridCol w="1288485">
                  <a:extLst>
                    <a:ext uri="{9D8B030D-6E8A-4147-A177-3AD203B41FA5}">
                      <a16:colId xmlns:a16="http://schemas.microsoft.com/office/drawing/2014/main" val="3942269310"/>
                    </a:ext>
                  </a:extLst>
                </a:gridCol>
                <a:gridCol w="1288485">
                  <a:extLst>
                    <a:ext uri="{9D8B030D-6E8A-4147-A177-3AD203B41FA5}">
                      <a16:colId xmlns:a16="http://schemas.microsoft.com/office/drawing/2014/main" val="2099846689"/>
                    </a:ext>
                  </a:extLst>
                </a:gridCol>
              </a:tblGrid>
              <a:tr h="10806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711813"/>
                  </a:ext>
                </a:extLst>
              </a:tr>
              <a:tr h="10806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81555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6FB74CF-7E9B-F323-D477-3F29A84CF28D}"/>
              </a:ext>
            </a:extLst>
          </p:cNvPr>
          <p:cNvSpPr txBox="1"/>
          <p:nvPr/>
        </p:nvSpPr>
        <p:spPr>
          <a:xfrm>
            <a:off x="8610600" y="5585478"/>
            <a:ext cx="1295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system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D42C47-3C24-59C4-E46B-7DD731EF6C5F}"/>
              </a:ext>
            </a:extLst>
          </p:cNvPr>
          <p:cNvSpPr txBox="1"/>
          <p:nvPr/>
        </p:nvSpPr>
        <p:spPr>
          <a:xfrm>
            <a:off x="8663402" y="671862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/>
              <a:t>Dapur</a:t>
            </a:r>
            <a:r>
              <a:rPr lang="en-US" sz="1400" i="1" dirty="0"/>
              <a:t> </a:t>
            </a:r>
            <a:r>
              <a:rPr lang="en-US" sz="1400" i="1" dirty="0" err="1"/>
              <a:t>BuBor</a:t>
            </a:r>
            <a:endParaRPr lang="en-US" sz="1400" i="1" dirty="0"/>
          </a:p>
        </p:txBody>
      </p:sp>
      <p:pic>
        <p:nvPicPr>
          <p:cNvPr id="24" name="Graphic 23" descr="Clipboard with solid fill">
            <a:extLst>
              <a:ext uri="{FF2B5EF4-FFF2-40B4-BE49-F238E27FC236}">
                <a16:creationId xmlns:a16="http://schemas.microsoft.com/office/drawing/2014/main" id="{AA87DFA7-4DF4-D3E0-9F4A-AF695945EA1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045002" y="1723058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ABC45E2-1014-95A3-7C1A-9192FB54F487}"/>
              </a:ext>
            </a:extLst>
          </p:cNvPr>
          <p:cNvSpPr txBox="1"/>
          <p:nvPr/>
        </p:nvSpPr>
        <p:spPr>
          <a:xfrm>
            <a:off x="2859141" y="2637458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Aplikasi</a:t>
            </a:r>
            <a:r>
              <a:rPr lang="en-US" dirty="0"/>
              <a:t> A</a:t>
            </a:r>
          </a:p>
        </p:txBody>
      </p:sp>
      <p:pic>
        <p:nvPicPr>
          <p:cNvPr id="26" name="Graphic 25" descr="Clipboard with solid fill">
            <a:extLst>
              <a:ext uri="{FF2B5EF4-FFF2-40B4-BE49-F238E27FC236}">
                <a16:creationId xmlns:a16="http://schemas.microsoft.com/office/drawing/2014/main" id="{46BD137C-FF83-D62F-D90C-94E0896A8CF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045002" y="3039160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97647AD-C34E-A0D5-2249-D2EBA94130DF}"/>
              </a:ext>
            </a:extLst>
          </p:cNvPr>
          <p:cNvSpPr txBox="1"/>
          <p:nvPr/>
        </p:nvSpPr>
        <p:spPr>
          <a:xfrm>
            <a:off x="2859141" y="3953560"/>
            <a:ext cx="1286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Aplikasi</a:t>
            </a:r>
            <a:r>
              <a:rPr lang="en-US" dirty="0"/>
              <a:t> B</a:t>
            </a:r>
          </a:p>
        </p:txBody>
      </p:sp>
      <p:pic>
        <p:nvPicPr>
          <p:cNvPr id="28" name="Graphic 27" descr="Clipboard with solid fill">
            <a:extLst>
              <a:ext uri="{FF2B5EF4-FFF2-40B4-BE49-F238E27FC236}">
                <a16:creationId xmlns:a16="http://schemas.microsoft.com/office/drawing/2014/main" id="{90681D79-D507-40C0-CCA4-529D962D4EA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045002" y="4355262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1C5D368-F61A-1618-53CB-712A0F36A866}"/>
              </a:ext>
            </a:extLst>
          </p:cNvPr>
          <p:cNvSpPr txBox="1"/>
          <p:nvPr/>
        </p:nvSpPr>
        <p:spPr>
          <a:xfrm>
            <a:off x="2859141" y="5269662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Aplikasi</a:t>
            </a:r>
            <a:r>
              <a:rPr lang="en-US" dirty="0"/>
              <a:t> C</a:t>
            </a:r>
          </a:p>
        </p:txBody>
      </p:sp>
    </p:spTree>
    <p:extLst>
      <p:ext uri="{BB962C8B-B14F-4D97-AF65-F5344CB8AC3E}">
        <p14:creationId xmlns:p14="http://schemas.microsoft.com/office/powerpoint/2010/main" val="144872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80E3-3235-9FB0-0C5C-62D8F4D67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Software (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3C287-7009-1E76-63D1-992167DDC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Graphic 5" descr="Chef female with solid fill">
            <a:extLst>
              <a:ext uri="{FF2B5EF4-FFF2-40B4-BE49-F238E27FC236}">
                <a16:creationId xmlns:a16="http://schemas.microsoft.com/office/drawing/2014/main" id="{99515A32-CCE7-0AA9-C4F7-21AB5DCD7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9417" y="2669829"/>
            <a:ext cx="1518342" cy="1518342"/>
          </a:xfrm>
          <a:prstGeom prst="rect">
            <a:avLst/>
          </a:prstGeom>
        </p:spPr>
      </p:pic>
      <p:pic>
        <p:nvPicPr>
          <p:cNvPr id="8" name="Graphic 7" descr="Office worker male with solid fill">
            <a:extLst>
              <a:ext uri="{FF2B5EF4-FFF2-40B4-BE49-F238E27FC236}">
                <a16:creationId xmlns:a16="http://schemas.microsoft.com/office/drawing/2014/main" id="{95FF4AFB-2361-171E-5047-FB8323007C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5535" y="2669829"/>
            <a:ext cx="1518342" cy="15183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3EF8AF-DA3F-1B61-9BFD-A8488C063247}"/>
              </a:ext>
            </a:extLst>
          </p:cNvPr>
          <p:cNvSpPr txBox="1"/>
          <p:nvPr/>
        </p:nvSpPr>
        <p:spPr>
          <a:xfrm>
            <a:off x="1374828" y="4487027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UI/Shell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CF112-F8B5-5394-BB14-01AD0B9FEEBD}"/>
              </a:ext>
            </a:extLst>
          </p:cNvPr>
          <p:cNvSpPr txBox="1"/>
          <p:nvPr/>
        </p:nvSpPr>
        <p:spPr>
          <a:xfrm>
            <a:off x="4810438" y="4487027"/>
            <a:ext cx="822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Kernel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FB74CF-7E9B-F323-D477-3F29A84CF28D}"/>
              </a:ext>
            </a:extLst>
          </p:cNvPr>
          <p:cNvSpPr txBox="1"/>
          <p:nvPr/>
        </p:nvSpPr>
        <p:spPr>
          <a:xfrm>
            <a:off x="8610600" y="5585478"/>
            <a:ext cx="1295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system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78B09A3-D063-3718-5055-3936544136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336720"/>
              </p:ext>
            </p:extLst>
          </p:nvPr>
        </p:nvGraphicFramePr>
        <p:xfrm>
          <a:off x="7309914" y="3302014"/>
          <a:ext cx="3865455" cy="21613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8485">
                  <a:extLst>
                    <a:ext uri="{9D8B030D-6E8A-4147-A177-3AD203B41FA5}">
                      <a16:colId xmlns:a16="http://schemas.microsoft.com/office/drawing/2014/main" val="1737087862"/>
                    </a:ext>
                  </a:extLst>
                </a:gridCol>
                <a:gridCol w="1288485">
                  <a:extLst>
                    <a:ext uri="{9D8B030D-6E8A-4147-A177-3AD203B41FA5}">
                      <a16:colId xmlns:a16="http://schemas.microsoft.com/office/drawing/2014/main" val="3942269310"/>
                    </a:ext>
                  </a:extLst>
                </a:gridCol>
                <a:gridCol w="1288485">
                  <a:extLst>
                    <a:ext uri="{9D8B030D-6E8A-4147-A177-3AD203B41FA5}">
                      <a16:colId xmlns:a16="http://schemas.microsoft.com/office/drawing/2014/main" val="2099846689"/>
                    </a:ext>
                  </a:extLst>
                </a:gridCol>
              </a:tblGrid>
              <a:tr h="10806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711813"/>
                  </a:ext>
                </a:extLst>
              </a:tr>
              <a:tr h="10806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81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4571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80E3-3235-9FB0-0C5C-62D8F4D67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Software (</a:t>
            </a:r>
            <a:r>
              <a:rPr lang="en-US" dirty="0" err="1"/>
              <a:t>Aplikasi</a:t>
            </a:r>
            <a:r>
              <a:rPr lang="en-US"/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3C287-7009-1E76-63D1-992167DDC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24" name="Graphic 23" descr="Clipboard with solid fill">
            <a:extLst>
              <a:ext uri="{FF2B5EF4-FFF2-40B4-BE49-F238E27FC236}">
                <a16:creationId xmlns:a16="http://schemas.microsoft.com/office/drawing/2014/main" id="{AA87DFA7-4DF4-D3E0-9F4A-AF695945E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5002" y="1723058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ABC45E2-1014-95A3-7C1A-9192FB54F487}"/>
              </a:ext>
            </a:extLst>
          </p:cNvPr>
          <p:cNvSpPr txBox="1"/>
          <p:nvPr/>
        </p:nvSpPr>
        <p:spPr>
          <a:xfrm>
            <a:off x="2859141" y="2637458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Aplikasi</a:t>
            </a:r>
            <a:r>
              <a:rPr lang="en-US" dirty="0"/>
              <a:t> A</a:t>
            </a:r>
          </a:p>
        </p:txBody>
      </p:sp>
      <p:pic>
        <p:nvPicPr>
          <p:cNvPr id="26" name="Graphic 25" descr="Clipboard with solid fill">
            <a:extLst>
              <a:ext uri="{FF2B5EF4-FFF2-40B4-BE49-F238E27FC236}">
                <a16:creationId xmlns:a16="http://schemas.microsoft.com/office/drawing/2014/main" id="{46BD137C-FF83-D62F-D90C-94E0896A8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5002" y="3039160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97647AD-C34E-A0D5-2249-D2EBA94130DF}"/>
              </a:ext>
            </a:extLst>
          </p:cNvPr>
          <p:cNvSpPr txBox="1"/>
          <p:nvPr/>
        </p:nvSpPr>
        <p:spPr>
          <a:xfrm>
            <a:off x="2859141" y="3953560"/>
            <a:ext cx="1286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Aplikasi</a:t>
            </a:r>
            <a:r>
              <a:rPr lang="en-US" dirty="0"/>
              <a:t> B</a:t>
            </a:r>
          </a:p>
        </p:txBody>
      </p:sp>
      <p:pic>
        <p:nvPicPr>
          <p:cNvPr id="28" name="Graphic 27" descr="Clipboard with solid fill">
            <a:extLst>
              <a:ext uri="{FF2B5EF4-FFF2-40B4-BE49-F238E27FC236}">
                <a16:creationId xmlns:a16="http://schemas.microsoft.com/office/drawing/2014/main" id="{90681D79-D507-40C0-CCA4-529D962D4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5002" y="4355262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1C5D368-F61A-1618-53CB-712A0F36A866}"/>
              </a:ext>
            </a:extLst>
          </p:cNvPr>
          <p:cNvSpPr txBox="1"/>
          <p:nvPr/>
        </p:nvSpPr>
        <p:spPr>
          <a:xfrm>
            <a:off x="2859141" y="5269662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Aplikasi</a:t>
            </a:r>
            <a:r>
              <a:rPr lang="en-US" dirty="0"/>
              <a:t> C</a:t>
            </a:r>
          </a:p>
        </p:txBody>
      </p:sp>
    </p:spTree>
    <p:extLst>
      <p:ext uri="{BB962C8B-B14F-4D97-AF65-F5344CB8AC3E}">
        <p14:creationId xmlns:p14="http://schemas.microsoft.com/office/powerpoint/2010/main" val="1250336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7157F-D729-D43A-6721-923C7B238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Roadmap </a:t>
            </a:r>
            <a:r>
              <a:rPr lang="en-US" sz="4000" dirty="0" err="1"/>
              <a:t>Pengantar</a:t>
            </a:r>
            <a:r>
              <a:rPr lang="en-US" sz="4000" dirty="0"/>
              <a:t> TIK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F5DB3-7A6F-EDD4-9F33-B3FF6161C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2880" y="1854043"/>
            <a:ext cx="4820920" cy="4475477"/>
          </a:xfrm>
        </p:spPr>
        <p:txBody>
          <a:bodyPr/>
          <a:lstStyle/>
          <a:p>
            <a:pPr lvl="0"/>
            <a:r>
              <a:rPr lang="en-US" sz="1600" b="1" dirty="0" err="1"/>
              <a:t>Konsep</a:t>
            </a:r>
            <a:r>
              <a:rPr lang="en-US" sz="1600" b="1" dirty="0"/>
              <a:t> TI dan SI, </a:t>
            </a:r>
            <a:r>
              <a:rPr lang="en-US" sz="1600" b="1" dirty="0" err="1"/>
              <a:t>serta</a:t>
            </a:r>
            <a:r>
              <a:rPr lang="en-US" sz="1600" b="1" dirty="0"/>
              <a:t> </a:t>
            </a:r>
            <a:r>
              <a:rPr lang="en-US" sz="1600" b="1" dirty="0" err="1"/>
              <a:t>peran</a:t>
            </a:r>
            <a:r>
              <a:rPr lang="en-US" sz="1600" b="1" dirty="0"/>
              <a:t> </a:t>
            </a:r>
            <a:r>
              <a:rPr lang="en-US" sz="1600" b="1" dirty="0" err="1"/>
              <a:t>pentingnya</a:t>
            </a:r>
            <a:r>
              <a:rPr lang="en-US" sz="1600" b="1" dirty="0"/>
              <a:t> </a:t>
            </a:r>
            <a:r>
              <a:rPr lang="en-US" sz="1600" b="1" dirty="0" err="1"/>
              <a:t>bagi</a:t>
            </a:r>
            <a:r>
              <a:rPr lang="en-US" sz="1600" b="1" dirty="0"/>
              <a:t> </a:t>
            </a:r>
            <a:r>
              <a:rPr lang="en-US" sz="1600" b="1" dirty="0" err="1"/>
              <a:t>organisasi</a:t>
            </a:r>
            <a:endParaRPr lang="en-US" sz="1600" b="1" dirty="0"/>
          </a:p>
          <a:p>
            <a:pPr lvl="0"/>
            <a:r>
              <a:rPr lang="en-US" sz="1600" b="1" dirty="0"/>
              <a:t>Internet, </a:t>
            </a:r>
            <a:r>
              <a:rPr lang="en-US" sz="1600" b="1" dirty="0" err="1"/>
              <a:t>keamanan</a:t>
            </a:r>
            <a:r>
              <a:rPr lang="en-US" sz="1600" b="1" dirty="0"/>
              <a:t> </a:t>
            </a:r>
            <a:r>
              <a:rPr lang="en-US" sz="1600" b="1" dirty="0" err="1"/>
              <a:t>informasi</a:t>
            </a:r>
            <a:r>
              <a:rPr lang="en-US" sz="1600" b="1" dirty="0"/>
              <a:t> &amp; </a:t>
            </a:r>
            <a:r>
              <a:rPr lang="en-US" sz="1600" b="1" dirty="0" err="1"/>
              <a:t>etika</a:t>
            </a:r>
            <a:r>
              <a:rPr lang="en-US" sz="1600" b="1" dirty="0"/>
              <a:t> </a:t>
            </a:r>
            <a:r>
              <a:rPr lang="en-US" sz="1600" b="1" dirty="0" err="1"/>
              <a:t>dalam</a:t>
            </a:r>
            <a:r>
              <a:rPr lang="en-US" sz="1600" b="1" dirty="0"/>
              <a:t> </a:t>
            </a:r>
            <a:r>
              <a:rPr lang="en-US" sz="1600" b="1" dirty="0" err="1"/>
              <a:t>penggunaan</a:t>
            </a:r>
            <a:r>
              <a:rPr lang="en-US" sz="1600" b="1" dirty="0"/>
              <a:t> TI dan internet</a:t>
            </a:r>
          </a:p>
          <a:p>
            <a:pPr lvl="0"/>
            <a:r>
              <a:rPr lang="en-US" sz="1600" b="1" dirty="0"/>
              <a:t>Arsitektur </a:t>
            </a:r>
            <a:r>
              <a:rPr lang="en-US" sz="1600" b="1" dirty="0" err="1"/>
              <a:t>dasar</a:t>
            </a:r>
            <a:r>
              <a:rPr lang="en-US" sz="1600" b="1" dirty="0"/>
              <a:t> </a:t>
            </a:r>
            <a:r>
              <a:rPr lang="en-US" sz="1600" b="1" dirty="0" err="1"/>
              <a:t>perangkat</a:t>
            </a:r>
            <a:r>
              <a:rPr lang="en-US" sz="1600" b="1" dirty="0"/>
              <a:t> </a:t>
            </a:r>
            <a:r>
              <a:rPr lang="en-US" sz="1600" b="1" dirty="0" err="1"/>
              <a:t>keras</a:t>
            </a:r>
            <a:r>
              <a:rPr lang="en-US" sz="1600" b="1" dirty="0"/>
              <a:t> </a:t>
            </a:r>
            <a:r>
              <a:rPr lang="en-US" sz="1600" b="1" dirty="0" err="1"/>
              <a:t>komputer</a:t>
            </a:r>
            <a:endParaRPr lang="en-US" sz="1600" b="1" dirty="0"/>
          </a:p>
          <a:p>
            <a:pPr lvl="0"/>
            <a:r>
              <a:rPr lang="en-US" sz="1600" b="1" dirty="0" err="1"/>
              <a:t>Sistem</a:t>
            </a:r>
            <a:r>
              <a:rPr lang="en-US" sz="1600" b="1" dirty="0"/>
              <a:t> </a:t>
            </a:r>
            <a:r>
              <a:rPr lang="en-US" sz="1600" b="1" dirty="0" err="1"/>
              <a:t>operasi</a:t>
            </a:r>
            <a:r>
              <a:rPr lang="en-US" sz="1600" b="1" dirty="0"/>
              <a:t> dan </a:t>
            </a:r>
            <a:r>
              <a:rPr lang="en-US" sz="1600" b="1" dirty="0" err="1"/>
              <a:t>perangkat</a:t>
            </a:r>
            <a:r>
              <a:rPr lang="en-US" sz="1600" b="1" dirty="0"/>
              <a:t> </a:t>
            </a:r>
            <a:r>
              <a:rPr lang="en-US" sz="1600" b="1" dirty="0" err="1"/>
              <a:t>lunak</a:t>
            </a:r>
            <a:endParaRPr lang="en-US" sz="1600" b="1" dirty="0"/>
          </a:p>
          <a:p>
            <a:pPr lvl="0"/>
            <a:r>
              <a:rPr lang="en-US" sz="1600" dirty="0" err="1"/>
              <a:t>Jaringan</a:t>
            </a:r>
            <a:r>
              <a:rPr lang="en-US" sz="1600" dirty="0"/>
              <a:t> dan </a:t>
            </a:r>
            <a:r>
              <a:rPr lang="en-US" sz="1600" dirty="0" err="1"/>
              <a:t>telekomunikasi</a:t>
            </a:r>
            <a:endParaRPr lang="en-US" sz="1600" dirty="0"/>
          </a:p>
          <a:p>
            <a:r>
              <a:rPr lang="en-US" sz="1600" i="1" dirty="0"/>
              <a:t>Spreadsheet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mengolah</a:t>
            </a:r>
            <a:r>
              <a:rPr lang="en-US" sz="1600" dirty="0"/>
              <a:t> data</a:t>
            </a:r>
          </a:p>
          <a:p>
            <a:pPr lvl="0"/>
            <a:r>
              <a:rPr lang="en-US" sz="1600" dirty="0"/>
              <a:t>Basis data</a:t>
            </a:r>
          </a:p>
          <a:p>
            <a:pPr lvl="0"/>
            <a:r>
              <a:rPr lang="en-US" sz="1600" dirty="0" err="1"/>
              <a:t>Visualisasi</a:t>
            </a:r>
            <a:r>
              <a:rPr lang="en-US" sz="1600" dirty="0"/>
              <a:t> data</a:t>
            </a:r>
          </a:p>
          <a:p>
            <a:pPr lvl="0"/>
            <a:r>
              <a:rPr lang="en-US" sz="1600" dirty="0" err="1"/>
              <a:t>Konsep</a:t>
            </a:r>
            <a:r>
              <a:rPr lang="en-US" sz="1600" dirty="0"/>
              <a:t> Big Data, Data Mining, Machine Learning dan AI (Artificial </a:t>
            </a:r>
            <a:r>
              <a:rPr lang="en-US" sz="1600" dirty="0" err="1"/>
              <a:t>Intelegent</a:t>
            </a:r>
            <a:r>
              <a:rPr lang="en-US" sz="1600" dirty="0"/>
              <a:t>)</a:t>
            </a:r>
          </a:p>
          <a:p>
            <a:pPr lvl="0"/>
            <a:r>
              <a:rPr lang="en-US" sz="1600" dirty="0"/>
              <a:t>Data mining </a:t>
            </a:r>
            <a:r>
              <a:rPr lang="en-US" sz="1600" dirty="0" err="1"/>
              <a:t>sederhana</a:t>
            </a:r>
            <a:endParaRPr lang="en-US" sz="1600" dirty="0"/>
          </a:p>
          <a:p>
            <a:pPr lvl="0"/>
            <a:r>
              <a:rPr lang="en-US" sz="1600" dirty="0" err="1"/>
              <a:t>Konsep</a:t>
            </a:r>
            <a:r>
              <a:rPr lang="en-US" sz="1600" dirty="0"/>
              <a:t> </a:t>
            </a:r>
            <a:r>
              <a:rPr lang="en-US" sz="1600" dirty="0" err="1"/>
              <a:t>dasar</a:t>
            </a:r>
            <a:r>
              <a:rPr lang="en-US" sz="1600" dirty="0"/>
              <a:t> </a:t>
            </a:r>
            <a:r>
              <a:rPr lang="en-US" sz="1600" dirty="0" err="1"/>
              <a:t>pemrograman</a:t>
            </a:r>
            <a:endParaRPr lang="en-US" sz="1600" dirty="0"/>
          </a:p>
          <a:p>
            <a:pPr lvl="0"/>
            <a:r>
              <a:rPr lang="en-US" sz="1600" b="1" dirty="0" err="1"/>
              <a:t>Aplikasi</a:t>
            </a:r>
            <a:r>
              <a:rPr lang="en-US" sz="1600" b="1" dirty="0"/>
              <a:t> </a:t>
            </a:r>
            <a:r>
              <a:rPr lang="en-US" sz="1600" b="1" dirty="0" err="1"/>
              <a:t>perkantoran</a:t>
            </a:r>
            <a:r>
              <a:rPr lang="en-US" sz="1600" b="1" dirty="0"/>
              <a:t> (Microsoft Office dan </a:t>
            </a:r>
            <a:r>
              <a:rPr lang="en-US" sz="1600" b="1" dirty="0" err="1"/>
              <a:t>Aplikasi</a:t>
            </a:r>
            <a:r>
              <a:rPr lang="en-US" sz="1600" b="1" dirty="0"/>
              <a:t> </a:t>
            </a:r>
            <a:r>
              <a:rPr lang="en-US" sz="1600" b="1" dirty="0" err="1"/>
              <a:t>Akuntansi</a:t>
            </a:r>
            <a:r>
              <a:rPr lang="en-US" sz="1600" b="1" dirty="0"/>
              <a:t> </a:t>
            </a:r>
            <a:r>
              <a:rPr lang="en-US" sz="1600" b="1" dirty="0" err="1"/>
              <a:t>sederhana</a:t>
            </a:r>
            <a:r>
              <a:rPr lang="en-US" sz="16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30995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79CBE2-7ADF-23F1-83BE-26DF183A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Rekap</a:t>
            </a:r>
            <a:r>
              <a:rPr lang="en-US" dirty="0"/>
              <a:t> Materi </a:t>
            </a:r>
            <a:r>
              <a:rPr lang="en-US" dirty="0" err="1"/>
              <a:t>Minggu</a:t>
            </a:r>
            <a:r>
              <a:rPr lang="en-US" dirty="0"/>
              <a:t> 1-2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Kuis</a:t>
            </a:r>
            <a:r>
              <a:rPr lang="en-US" dirty="0"/>
              <a:t> </a:t>
            </a:r>
            <a:r>
              <a:rPr lang="en-US" dirty="0" err="1"/>
              <a:t>Materi</a:t>
            </a:r>
            <a:r>
              <a:rPr lang="en-US" dirty="0"/>
              <a:t> </a:t>
            </a:r>
            <a:r>
              <a:rPr lang="en-US" dirty="0" err="1"/>
              <a:t>Minggu</a:t>
            </a:r>
            <a:r>
              <a:rPr lang="en-US" dirty="0"/>
              <a:t> 1-2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dan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Praktikum Ms. Word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074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C2F35-68BB-7C3D-7335-0F380D3C3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Rekap</a:t>
            </a:r>
            <a:r>
              <a:rPr lang="en-US" dirty="0"/>
              <a:t> Materi Minggu 1-2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43931-CC11-13AA-91C1-2CB3C3C82A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#SI #TI #internet #hardware</a:t>
            </a:r>
          </a:p>
        </p:txBody>
      </p:sp>
    </p:spTree>
    <p:extLst>
      <p:ext uri="{BB962C8B-B14F-4D97-AF65-F5344CB8AC3E}">
        <p14:creationId xmlns:p14="http://schemas.microsoft.com/office/powerpoint/2010/main" val="897118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197F7-3C1B-8D06-608F-A469F354D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Aktivitas</a:t>
            </a:r>
            <a:r>
              <a:rPr lang="en-US" dirty="0"/>
              <a:t> 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725080-816C-A21F-72B6-B1754C2B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5785B3-DF5E-E738-8E16-86EB95FB6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9142379" cy="3864538"/>
          </a:xfrm>
        </p:spPr>
        <p:txBody>
          <a:bodyPr/>
          <a:lstStyle/>
          <a:p>
            <a:r>
              <a:rPr lang="en-US" dirty="0" err="1"/>
              <a:t>Jelaskan</a:t>
            </a:r>
            <a:r>
              <a:rPr lang="en-US" dirty="0"/>
              <a:t> </a:t>
            </a: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kasus</a:t>
            </a:r>
            <a:r>
              <a:rPr lang="en-US" dirty="0"/>
              <a:t> </a:t>
            </a:r>
            <a:r>
              <a:rPr lang="en-US" dirty="0" err="1"/>
              <a:t>pengembangan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yang </a:t>
            </a:r>
            <a:r>
              <a:rPr lang="en-US" dirty="0" err="1"/>
              <a:t>gagal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537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197F7-3C1B-8D06-608F-A469F354D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Aktivitas</a:t>
            </a:r>
            <a:r>
              <a:rPr lang="en-US" dirty="0"/>
              <a:t> II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725080-816C-A21F-72B6-B1754C2B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5785B3-DF5E-E738-8E16-86EB95FB6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9142379" cy="3864538"/>
          </a:xfrm>
        </p:spPr>
        <p:txBody>
          <a:bodyPr/>
          <a:lstStyle/>
          <a:p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kondisi</a:t>
            </a:r>
            <a:r>
              <a:rPr lang="en-US" dirty="0"/>
              <a:t>/</a:t>
            </a:r>
            <a:r>
              <a:rPr lang="en-US" dirty="0" err="1"/>
              <a:t>kasus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penambahan</a:t>
            </a:r>
            <a:r>
              <a:rPr lang="en-US" dirty="0"/>
              <a:t> RAM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mempercepat</a:t>
            </a:r>
            <a:r>
              <a:rPr lang="en-US" dirty="0"/>
              <a:t> </a:t>
            </a:r>
            <a:r>
              <a:rPr lang="en-US" dirty="0" err="1"/>
              <a:t>kinerja</a:t>
            </a:r>
            <a:r>
              <a:rPr lang="en-US" dirty="0"/>
              <a:t> computer?</a:t>
            </a:r>
          </a:p>
        </p:txBody>
      </p:sp>
    </p:spTree>
    <p:extLst>
      <p:ext uri="{BB962C8B-B14F-4D97-AF65-F5344CB8AC3E}">
        <p14:creationId xmlns:p14="http://schemas.microsoft.com/office/powerpoint/2010/main" val="1690053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907F2-B8A0-0337-60C6-D00E22FB5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Aktivitas</a:t>
            </a:r>
            <a:r>
              <a:rPr lang="en-US" dirty="0"/>
              <a:t> III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D948E-C4CD-EF31-E9C3-A969E892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4426B1-CC4F-DD9D-DBA0-892D2149C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Mengapa</a:t>
            </a:r>
            <a:r>
              <a:rPr lang="en-US" dirty="0"/>
              <a:t> media </a:t>
            </a:r>
            <a:r>
              <a:rPr lang="en-US" dirty="0" err="1"/>
              <a:t>penyimpanan</a:t>
            </a:r>
            <a:r>
              <a:rPr lang="en-US" dirty="0"/>
              <a:t> </a:t>
            </a:r>
            <a:r>
              <a:rPr lang="en-US" dirty="0" err="1"/>
              <a:t>berbasis</a:t>
            </a:r>
            <a:r>
              <a:rPr lang="en-US" dirty="0"/>
              <a:t> cloud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populer</a:t>
            </a:r>
            <a:r>
              <a:rPr lang="en-US" dirty="0"/>
              <a:t> di masa </a:t>
            </a:r>
            <a:r>
              <a:rPr lang="en-US" dirty="0" err="1"/>
              <a:t>kini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85457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843BC-AC83-AD37-89B4-0A07E6B1A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err="1"/>
              <a:t>Saatnya</a:t>
            </a:r>
            <a:r>
              <a:rPr lang="en-US" sz="4800" dirty="0"/>
              <a:t> Kita </a:t>
            </a:r>
            <a:r>
              <a:rPr lang="en-US" sz="4800" dirty="0" err="1"/>
              <a:t>Kuis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7847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843BC-AC83-AD37-89B4-0A07E6B1A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err="1"/>
              <a:t>Ilustrasi</a:t>
            </a:r>
            <a:r>
              <a:rPr lang="en-US" sz="4800" dirty="0"/>
              <a:t> </a:t>
            </a:r>
            <a:r>
              <a:rPr lang="en-US" sz="4800" dirty="0" err="1"/>
              <a:t>Sistem</a:t>
            </a:r>
            <a:r>
              <a:rPr lang="en-US" sz="4800" dirty="0"/>
              <a:t> </a:t>
            </a:r>
            <a:r>
              <a:rPr lang="en-US" sz="4800" dirty="0" err="1"/>
              <a:t>Operasi</a:t>
            </a:r>
            <a:r>
              <a:rPr lang="en-US" sz="4800" dirty="0"/>
              <a:t> dan </a:t>
            </a:r>
            <a:r>
              <a:rPr lang="en-US" sz="4800" dirty="0" err="1"/>
              <a:t>Perangkat</a:t>
            </a:r>
            <a:r>
              <a:rPr lang="en-US" sz="4800" dirty="0"/>
              <a:t> </a:t>
            </a:r>
            <a:r>
              <a:rPr lang="en-US" sz="4800" dirty="0" err="1"/>
              <a:t>Lunak</a:t>
            </a:r>
            <a:endParaRPr lang="en-US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0A835-689B-E9C9-06FC-F749493E6D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#kernel #shell #UI #filesystem</a:t>
            </a:r>
          </a:p>
        </p:txBody>
      </p:sp>
    </p:spTree>
    <p:extLst>
      <p:ext uri="{BB962C8B-B14F-4D97-AF65-F5344CB8AC3E}">
        <p14:creationId xmlns:p14="http://schemas.microsoft.com/office/powerpoint/2010/main" val="1722931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ource Serif Pro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3845</TotalTime>
  <Words>233</Words>
  <Application>Microsoft Office PowerPoint</Application>
  <PresentationFormat>Widescreen</PresentationFormat>
  <Paragraphs>63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Britannic Bold</vt:lpstr>
      <vt:lpstr>Calibri</vt:lpstr>
      <vt:lpstr>Monotype Corsiva</vt:lpstr>
      <vt:lpstr>Segoe UI</vt:lpstr>
      <vt:lpstr>Source Serif Pro Black</vt:lpstr>
      <vt:lpstr>Office Theme</vt:lpstr>
      <vt:lpstr>Sistem Operasi dan Perangkat Lunak</vt:lpstr>
      <vt:lpstr>Roadmap Pengantar TIK</vt:lpstr>
      <vt:lpstr>PowerPoint Presentation</vt:lpstr>
      <vt:lpstr>Rekap Materi Minggu 1-2</vt:lpstr>
      <vt:lpstr>Aktivitas I</vt:lpstr>
      <vt:lpstr>Aktivitas II</vt:lpstr>
      <vt:lpstr>Aktivitas III</vt:lpstr>
      <vt:lpstr>Saatnya Kita Kuis</vt:lpstr>
      <vt:lpstr>Ilustrasi Sistem Operasi dan Perangkat Lunak</vt:lpstr>
      <vt:lpstr>Dapur BuBor</vt:lpstr>
      <vt:lpstr>Restoran BuBor</vt:lpstr>
      <vt:lpstr>Restoran BuBor</vt:lpstr>
      <vt:lpstr>System Software (Sistem Operasi)</vt:lpstr>
      <vt:lpstr>Application Software (Aplikasi)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Konsep dan Peran SI &amp; TI</dc:title>
  <dc:creator>Teuku Raja Irfan Radarma</dc:creator>
  <cp:lastModifiedBy>Teuku Raja Irfan Radarma</cp:lastModifiedBy>
  <cp:revision>2</cp:revision>
  <dcterms:created xsi:type="dcterms:W3CDTF">2023-09-18T04:21:25Z</dcterms:created>
  <dcterms:modified xsi:type="dcterms:W3CDTF">2024-10-27T03:35:15Z</dcterms:modified>
</cp:coreProperties>
</file>